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 id="2147483672" r:id="rId7"/>
  </p:sldMasterIdLst>
  <p:notesMasterIdLst>
    <p:notesMasterId r:id="rId20"/>
  </p:notesMasterIdLst>
  <p:handoutMasterIdLst>
    <p:handoutMasterId r:id="rId21"/>
  </p:handoutMasterIdLst>
  <p:sldIdLst>
    <p:sldId id="256" r:id="rId8"/>
    <p:sldId id="380" r:id="rId9"/>
    <p:sldId id="308" r:id="rId10"/>
    <p:sldId id="258" r:id="rId11"/>
    <p:sldId id="835" r:id="rId12"/>
    <p:sldId id="836" r:id="rId13"/>
    <p:sldId id="845" r:id="rId14"/>
    <p:sldId id="847" r:id="rId15"/>
    <p:sldId id="846" r:id="rId16"/>
    <p:sldId id="843" r:id="rId17"/>
    <p:sldId id="356" r:id="rId18"/>
    <p:sldId id="26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y, Norena-Ann" initials="HN" lastIdx="12" clrIdx="0"/>
  <p:cmAuthor id="1" name="David Marimon" initials="D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4B6"/>
    <a:srgbClr val="66D5CA"/>
    <a:srgbClr val="277D7B"/>
    <a:srgbClr val="003366"/>
    <a:srgbClr val="80DCD3"/>
    <a:srgbClr val="1B3664"/>
    <a:srgbClr val="A2E6E0"/>
    <a:srgbClr val="CCC9BC"/>
    <a:srgbClr val="B8B4A2"/>
    <a:srgbClr val="5A6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3C083-8DFC-4DE3-9402-C57DDEDDEC54}" v="13" dt="2020-07-22T16:54:45.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51" autoAdjust="0"/>
    <p:restoredTop sz="80237"/>
  </p:normalViewPr>
  <p:slideViewPr>
    <p:cSldViewPr>
      <p:cViewPr varScale="1">
        <p:scale>
          <a:sx n="53" d="100"/>
          <a:sy n="53" d="100"/>
        </p:scale>
        <p:origin x="12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Broida" userId="1aa30a50-ca4b-4c39-a8f7-41fbb2803c48" providerId="ADAL" clId="{1943C083-8DFC-4DE3-9402-C57DDEDDEC54}"/>
    <pc:docChg chg="custSel addSld modSld">
      <pc:chgData name="Bethany Broida" userId="1aa30a50-ca4b-4c39-a8f7-41fbb2803c48" providerId="ADAL" clId="{1943C083-8DFC-4DE3-9402-C57DDEDDEC54}" dt="2020-07-22T19:32:39.511" v="239" actId="20577"/>
      <pc:docMkLst>
        <pc:docMk/>
      </pc:docMkLst>
      <pc:sldChg chg="modSp mod">
        <pc:chgData name="Bethany Broida" userId="1aa30a50-ca4b-4c39-a8f7-41fbb2803c48" providerId="ADAL" clId="{1943C083-8DFC-4DE3-9402-C57DDEDDEC54}" dt="2020-07-22T13:49:37.388" v="65" actId="20577"/>
        <pc:sldMkLst>
          <pc:docMk/>
          <pc:sldMk cId="749471360" sldId="256"/>
        </pc:sldMkLst>
        <pc:spChg chg="mod">
          <ac:chgData name="Bethany Broida" userId="1aa30a50-ca4b-4c39-a8f7-41fbb2803c48" providerId="ADAL" clId="{1943C083-8DFC-4DE3-9402-C57DDEDDEC54}" dt="2020-07-22T13:49:10.890" v="58" actId="20577"/>
          <ac:spMkLst>
            <pc:docMk/>
            <pc:sldMk cId="749471360" sldId="256"/>
            <ac:spMk id="2" creationId="{00000000-0000-0000-0000-000000000000}"/>
          </ac:spMkLst>
        </pc:spChg>
        <pc:spChg chg="mod">
          <ac:chgData name="Bethany Broida" userId="1aa30a50-ca4b-4c39-a8f7-41fbb2803c48" providerId="ADAL" clId="{1943C083-8DFC-4DE3-9402-C57DDEDDEC54}" dt="2020-07-22T13:49:37.388" v="65" actId="20577"/>
          <ac:spMkLst>
            <pc:docMk/>
            <pc:sldMk cId="749471360" sldId="256"/>
            <ac:spMk id="3" creationId="{00000000-0000-0000-0000-000000000000}"/>
          </ac:spMkLst>
        </pc:spChg>
      </pc:sldChg>
      <pc:sldChg chg="delSp modSp mod">
        <pc:chgData name="Bethany Broida" userId="1aa30a50-ca4b-4c39-a8f7-41fbb2803c48" providerId="ADAL" clId="{1943C083-8DFC-4DE3-9402-C57DDEDDEC54}" dt="2020-07-22T13:52:21.312" v="131" actId="20577"/>
        <pc:sldMkLst>
          <pc:docMk/>
          <pc:sldMk cId="518879318" sldId="258"/>
        </pc:sldMkLst>
        <pc:spChg chg="mod">
          <ac:chgData name="Bethany Broida" userId="1aa30a50-ca4b-4c39-a8f7-41fbb2803c48" providerId="ADAL" clId="{1943C083-8DFC-4DE3-9402-C57DDEDDEC54}" dt="2020-07-22T13:52:21.312" v="131" actId="20577"/>
          <ac:spMkLst>
            <pc:docMk/>
            <pc:sldMk cId="518879318" sldId="258"/>
            <ac:spMk id="5" creationId="{00000000-0000-0000-0000-000000000000}"/>
          </ac:spMkLst>
        </pc:spChg>
        <pc:picChg chg="del">
          <ac:chgData name="Bethany Broida" userId="1aa30a50-ca4b-4c39-a8f7-41fbb2803c48" providerId="ADAL" clId="{1943C083-8DFC-4DE3-9402-C57DDEDDEC54}" dt="2020-07-22T13:49:52.563" v="66" actId="478"/>
          <ac:picMkLst>
            <pc:docMk/>
            <pc:sldMk cId="518879318" sldId="258"/>
            <ac:picMk id="2" creationId="{CFCC8A9D-0AF2-4784-80C8-68994B80A214}"/>
          </ac:picMkLst>
        </pc:picChg>
        <pc:picChg chg="del">
          <ac:chgData name="Bethany Broida" userId="1aa30a50-ca4b-4c39-a8f7-41fbb2803c48" providerId="ADAL" clId="{1943C083-8DFC-4DE3-9402-C57DDEDDEC54}" dt="2020-07-22T13:49:54.424" v="67" actId="478"/>
          <ac:picMkLst>
            <pc:docMk/>
            <pc:sldMk cId="518879318" sldId="258"/>
            <ac:picMk id="3" creationId="{1B7E34BD-9AB3-478B-8341-25DD5F826B2D}"/>
          </ac:picMkLst>
        </pc:picChg>
      </pc:sldChg>
      <pc:sldChg chg="modSp mod">
        <pc:chgData name="Bethany Broida" userId="1aa30a50-ca4b-4c39-a8f7-41fbb2803c48" providerId="ADAL" clId="{1943C083-8DFC-4DE3-9402-C57DDEDDEC54}" dt="2020-07-22T19:32:39.511" v="239" actId="20577"/>
        <pc:sldMkLst>
          <pc:docMk/>
          <pc:sldMk cId="400174491" sldId="267"/>
        </pc:sldMkLst>
        <pc:spChg chg="mod">
          <ac:chgData name="Bethany Broida" userId="1aa30a50-ca4b-4c39-a8f7-41fbb2803c48" providerId="ADAL" clId="{1943C083-8DFC-4DE3-9402-C57DDEDDEC54}" dt="2020-07-22T19:32:39.511" v="239" actId="20577"/>
          <ac:spMkLst>
            <pc:docMk/>
            <pc:sldMk cId="400174491" sldId="267"/>
            <ac:spMk id="6" creationId="{00000000-0000-0000-0000-000000000000}"/>
          </ac:spMkLst>
        </pc:spChg>
      </pc:sldChg>
      <pc:sldChg chg="modSp mod">
        <pc:chgData name="Bethany Broida" userId="1aa30a50-ca4b-4c39-a8f7-41fbb2803c48" providerId="ADAL" clId="{1943C083-8DFC-4DE3-9402-C57DDEDDEC54}" dt="2020-07-22T13:52:09.688" v="119" actId="20577"/>
        <pc:sldMkLst>
          <pc:docMk/>
          <pc:sldMk cId="1588585776" sldId="356"/>
        </pc:sldMkLst>
        <pc:spChg chg="mod">
          <ac:chgData name="Bethany Broida" userId="1aa30a50-ca4b-4c39-a8f7-41fbb2803c48" providerId="ADAL" clId="{1943C083-8DFC-4DE3-9402-C57DDEDDEC54}" dt="2020-07-22T13:52:09.688" v="119" actId="20577"/>
          <ac:spMkLst>
            <pc:docMk/>
            <pc:sldMk cId="1588585776" sldId="356"/>
            <ac:spMk id="5" creationId="{00000000-0000-0000-0000-000000000000}"/>
          </ac:spMkLst>
        </pc:spChg>
      </pc:sldChg>
      <pc:sldChg chg="add">
        <pc:chgData name="Bethany Broida" userId="1aa30a50-ca4b-4c39-a8f7-41fbb2803c48" providerId="ADAL" clId="{1943C083-8DFC-4DE3-9402-C57DDEDDEC54}" dt="2020-07-22T15:10:08.749" v="132"/>
        <pc:sldMkLst>
          <pc:docMk/>
          <pc:sldMk cId="43572273" sldId="835"/>
        </pc:sldMkLst>
      </pc:sldChg>
      <pc:sldChg chg="add">
        <pc:chgData name="Bethany Broida" userId="1aa30a50-ca4b-4c39-a8f7-41fbb2803c48" providerId="ADAL" clId="{1943C083-8DFC-4DE3-9402-C57DDEDDEC54}" dt="2020-07-22T15:10:08.749" v="132"/>
        <pc:sldMkLst>
          <pc:docMk/>
          <pc:sldMk cId="3214620085" sldId="836"/>
        </pc:sldMkLst>
      </pc:sldChg>
      <pc:sldChg chg="add">
        <pc:chgData name="Bethany Broida" userId="1aa30a50-ca4b-4c39-a8f7-41fbb2803c48" providerId="ADAL" clId="{1943C083-8DFC-4DE3-9402-C57DDEDDEC54}" dt="2020-07-22T15:10:08.749" v="132"/>
        <pc:sldMkLst>
          <pc:docMk/>
          <pc:sldMk cId="1082353488" sldId="843"/>
        </pc:sldMkLst>
      </pc:sldChg>
      <pc:sldChg chg="add">
        <pc:chgData name="Bethany Broida" userId="1aa30a50-ca4b-4c39-a8f7-41fbb2803c48" providerId="ADAL" clId="{1943C083-8DFC-4DE3-9402-C57DDEDDEC54}" dt="2020-07-22T15:10:08.749" v="132"/>
        <pc:sldMkLst>
          <pc:docMk/>
          <pc:sldMk cId="187063489" sldId="845"/>
        </pc:sldMkLst>
      </pc:sldChg>
      <pc:sldChg chg="add">
        <pc:chgData name="Bethany Broida" userId="1aa30a50-ca4b-4c39-a8f7-41fbb2803c48" providerId="ADAL" clId="{1943C083-8DFC-4DE3-9402-C57DDEDDEC54}" dt="2020-07-22T15:10:08.749" v="132"/>
        <pc:sldMkLst>
          <pc:docMk/>
          <pc:sldMk cId="3946515406" sldId="846"/>
        </pc:sldMkLst>
      </pc:sldChg>
      <pc:sldChg chg="add">
        <pc:chgData name="Bethany Broida" userId="1aa30a50-ca4b-4c39-a8f7-41fbb2803c48" providerId="ADAL" clId="{1943C083-8DFC-4DE3-9402-C57DDEDDEC54}" dt="2020-07-22T15:10:08.749" v="132"/>
        <pc:sldMkLst>
          <pc:docMk/>
          <pc:sldMk cId="2941584051" sldId="84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524-4F92-83B2-294956544D8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524-4F92-83B2-294956544D8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524-4F92-83B2-294956544D8A}"/>
            </c:ext>
          </c:extLst>
        </c:ser>
        <c:ser>
          <c:idx val="3"/>
          <c:order val="3"/>
          <c:tx>
            <c:strRef>
              <c:f>Sheet1!$E$1</c:f>
              <c:strCache>
                <c:ptCount val="1"/>
                <c:pt idx="0">
                  <c:v>Series 4</c:v>
                </c:pt>
              </c:strCache>
            </c:strRef>
          </c:tx>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3.3</c:v>
                </c:pt>
                <c:pt idx="1">
                  <c:v>1.7</c:v>
                </c:pt>
                <c:pt idx="2">
                  <c:v>2.1</c:v>
                </c:pt>
                <c:pt idx="3">
                  <c:v>4</c:v>
                </c:pt>
              </c:numCache>
            </c:numRef>
          </c:val>
          <c:extLst>
            <c:ext xmlns:c16="http://schemas.microsoft.com/office/drawing/2014/chart" uri="{C3380CC4-5D6E-409C-BE32-E72D297353CC}">
              <c16:uniqueId val="{00000003-3524-4F92-83B2-294956544D8A}"/>
            </c:ext>
          </c:extLst>
        </c:ser>
        <c:ser>
          <c:idx val="4"/>
          <c:order val="4"/>
          <c:tx>
            <c:strRef>
              <c:f>Sheet1!$F$1</c:f>
              <c:strCache>
                <c:ptCount val="1"/>
                <c:pt idx="0">
                  <c:v>Series 5</c:v>
                </c:pt>
              </c:strCache>
            </c:strRef>
          </c:tx>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4.2</c:v>
                </c:pt>
                <c:pt idx="1">
                  <c:v>2.8</c:v>
                </c:pt>
                <c:pt idx="2">
                  <c:v>1.3</c:v>
                </c:pt>
                <c:pt idx="3">
                  <c:v>0.8</c:v>
                </c:pt>
              </c:numCache>
            </c:numRef>
          </c:val>
          <c:extLst>
            <c:ext xmlns:c16="http://schemas.microsoft.com/office/drawing/2014/chart" uri="{C3380CC4-5D6E-409C-BE32-E72D297353CC}">
              <c16:uniqueId val="{00000004-3524-4F92-83B2-294956544D8A}"/>
            </c:ext>
          </c:extLst>
        </c:ser>
        <c:dLbls>
          <c:showLegendKey val="0"/>
          <c:showVal val="0"/>
          <c:showCatName val="0"/>
          <c:showSerName val="0"/>
          <c:showPercent val="0"/>
          <c:showBubbleSize val="0"/>
        </c:dLbls>
        <c:gapWidth val="150"/>
        <c:axId val="153520128"/>
        <c:axId val="143100160"/>
      </c:barChart>
      <c:catAx>
        <c:axId val="153520128"/>
        <c:scaling>
          <c:orientation val="minMax"/>
        </c:scaling>
        <c:delete val="0"/>
        <c:axPos val="b"/>
        <c:numFmt formatCode="General" sourceLinked="0"/>
        <c:majorTickMark val="out"/>
        <c:minorTickMark val="none"/>
        <c:tickLblPos val="nextTo"/>
        <c:txPr>
          <a:bodyPr/>
          <a:lstStyle/>
          <a:p>
            <a:pPr>
              <a:defRPr i="1">
                <a:latin typeface="Myriad Pro" pitchFamily="34" charset="0"/>
              </a:defRPr>
            </a:pPr>
            <a:endParaRPr lang="en-US"/>
          </a:p>
        </c:txPr>
        <c:crossAx val="143100160"/>
        <c:crosses val="autoZero"/>
        <c:auto val="1"/>
        <c:lblAlgn val="ctr"/>
        <c:lblOffset val="100"/>
        <c:noMultiLvlLbl val="0"/>
      </c:catAx>
      <c:valAx>
        <c:axId val="143100160"/>
        <c:scaling>
          <c:orientation val="minMax"/>
        </c:scaling>
        <c:delete val="0"/>
        <c:axPos val="l"/>
        <c:majorGridlines/>
        <c:numFmt formatCode="General" sourceLinked="1"/>
        <c:majorTickMark val="out"/>
        <c:minorTickMark val="none"/>
        <c:tickLblPos val="nextTo"/>
        <c:crossAx val="153520128"/>
        <c:crosses val="autoZero"/>
        <c:crossBetween val="between"/>
      </c:valAx>
    </c:plotArea>
    <c:legend>
      <c:legendPos val="r"/>
      <c:overlay val="0"/>
      <c:txPr>
        <a:bodyPr/>
        <a:lstStyle/>
        <a:p>
          <a:pPr>
            <a:defRPr sz="1600">
              <a:latin typeface="Myriad Pro"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8448B30-F85F-4C2C-98A1-E90BA518D14B}" type="datetimeFigureOut">
              <a:rPr lang="en-US" smtClean="0"/>
              <a:t>7/22/2020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49FEC4E-158E-4C2C-BAFE-FE8A1E1F3D43}" type="slidenum">
              <a:rPr lang="en-US" smtClean="0"/>
              <a:t>‹#›</a:t>
            </a:fld>
            <a:endParaRPr lang="en-US"/>
          </a:p>
        </p:txBody>
      </p:sp>
    </p:spTree>
    <p:extLst>
      <p:ext uri="{BB962C8B-B14F-4D97-AF65-F5344CB8AC3E}">
        <p14:creationId xmlns:p14="http://schemas.microsoft.com/office/powerpoint/2010/main" val="2361973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3C8F43-AF6F-4F46-9C66-64BD2937D36D}" type="datetimeFigureOut">
              <a:rPr lang="en-US" smtClean="0"/>
              <a:t>7/22/2020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C0C660-68C3-46AA-979D-42E2A1094A46}" type="slidenum">
              <a:rPr lang="en-US" smtClean="0"/>
              <a:t>‹#›</a:t>
            </a:fld>
            <a:endParaRPr lang="en-US"/>
          </a:p>
        </p:txBody>
      </p:sp>
    </p:spTree>
    <p:extLst>
      <p:ext uri="{BB962C8B-B14F-4D97-AF65-F5344CB8AC3E}">
        <p14:creationId xmlns:p14="http://schemas.microsoft.com/office/powerpoint/2010/main" val="1295138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0C660-68C3-46AA-979D-42E2A1094A46}" type="slidenum">
              <a:rPr lang="en-US" smtClean="0"/>
              <a:t>1</a:t>
            </a:fld>
            <a:endParaRPr lang="en-US"/>
          </a:p>
        </p:txBody>
      </p:sp>
    </p:spTree>
    <p:extLst>
      <p:ext uri="{BB962C8B-B14F-4D97-AF65-F5344CB8AC3E}">
        <p14:creationId xmlns:p14="http://schemas.microsoft.com/office/powerpoint/2010/main" val="110714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p>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7244" indent="-275863" eaLnBrk="0" hangingPunct="0">
              <a:defRPr>
                <a:solidFill>
                  <a:schemeClr val="tx1"/>
                </a:solidFill>
                <a:latin typeface="Arial" panose="020B0604020202020204" pitchFamily="34" charset="0"/>
                <a:cs typeface="Arial" panose="020B0604020202020204" pitchFamily="34" charset="0"/>
              </a:defRPr>
            </a:lvl2pPr>
            <a:lvl3pPr marL="1103452" indent="-220690" eaLnBrk="0" hangingPunct="0">
              <a:defRPr>
                <a:solidFill>
                  <a:schemeClr val="tx1"/>
                </a:solidFill>
                <a:latin typeface="Arial" panose="020B0604020202020204" pitchFamily="34" charset="0"/>
                <a:cs typeface="Arial" panose="020B0604020202020204" pitchFamily="34" charset="0"/>
              </a:defRPr>
            </a:lvl3pPr>
            <a:lvl4pPr marL="1544833" indent="-220690" eaLnBrk="0" hangingPunct="0">
              <a:defRPr>
                <a:solidFill>
                  <a:schemeClr val="tx1"/>
                </a:solidFill>
                <a:latin typeface="Arial" panose="020B0604020202020204" pitchFamily="34" charset="0"/>
                <a:cs typeface="Arial" panose="020B0604020202020204" pitchFamily="34" charset="0"/>
              </a:defRPr>
            </a:lvl4pPr>
            <a:lvl5pPr marL="1986214" indent="-220690" eaLnBrk="0" hangingPunct="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762" rtl="0" eaLnBrk="1" fontAlgn="base" latinLnBrk="0" hangingPunct="1">
              <a:lnSpc>
                <a:spcPct val="100000"/>
              </a:lnSpc>
              <a:spcBef>
                <a:spcPct val="0"/>
              </a:spcBef>
              <a:spcAft>
                <a:spcPct val="0"/>
              </a:spcAft>
              <a:buClrTx/>
              <a:buSzTx/>
              <a:buFontTx/>
              <a:buNone/>
              <a:tabLst/>
              <a:defRPr/>
            </a:pPr>
            <a:fld id="{9BA86592-44B1-4659-BB79-1C87FD2D0B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82762"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1313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baseline="0" dirty="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7244" indent="-275863" eaLnBrk="0" hangingPunct="0">
              <a:defRPr>
                <a:solidFill>
                  <a:schemeClr val="tx1"/>
                </a:solidFill>
                <a:latin typeface="Arial" panose="020B0604020202020204" pitchFamily="34" charset="0"/>
                <a:cs typeface="Arial" panose="020B0604020202020204" pitchFamily="34" charset="0"/>
              </a:defRPr>
            </a:lvl2pPr>
            <a:lvl3pPr marL="1103452" indent="-220690" eaLnBrk="0" hangingPunct="0">
              <a:defRPr>
                <a:solidFill>
                  <a:schemeClr val="tx1"/>
                </a:solidFill>
                <a:latin typeface="Arial" panose="020B0604020202020204" pitchFamily="34" charset="0"/>
                <a:cs typeface="Arial" panose="020B0604020202020204" pitchFamily="34" charset="0"/>
              </a:defRPr>
            </a:lvl3pPr>
            <a:lvl4pPr marL="1544833" indent="-220690" eaLnBrk="0" hangingPunct="0">
              <a:defRPr>
                <a:solidFill>
                  <a:schemeClr val="tx1"/>
                </a:solidFill>
                <a:latin typeface="Arial" panose="020B0604020202020204" pitchFamily="34" charset="0"/>
                <a:cs typeface="Arial" panose="020B0604020202020204" pitchFamily="34" charset="0"/>
              </a:defRPr>
            </a:lvl4pPr>
            <a:lvl5pPr marL="1986214" indent="-220690" eaLnBrk="0" hangingPunct="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762" rtl="0" eaLnBrk="1" fontAlgn="base" latinLnBrk="0" hangingPunct="1">
              <a:lnSpc>
                <a:spcPct val="100000"/>
              </a:lnSpc>
              <a:spcBef>
                <a:spcPct val="0"/>
              </a:spcBef>
              <a:spcAft>
                <a:spcPct val="0"/>
              </a:spcAft>
              <a:buClrTx/>
              <a:buSzTx/>
              <a:buFontTx/>
              <a:buNone/>
              <a:tabLst/>
              <a:defRPr/>
            </a:pPr>
            <a:fld id="{A23A37CB-3990-4D8F-A942-D2885DE82A7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82762"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0970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baseline="0" dirty="0"/>
          </a:p>
          <a:p>
            <a:pPr>
              <a:defRPr/>
            </a:pPr>
            <a:r>
              <a:rPr lang="en-US" baseline="0" dirty="0"/>
              <a:t>    </a:t>
            </a:r>
          </a:p>
          <a:p>
            <a:pPr>
              <a:defRPr/>
            </a:pPr>
            <a:r>
              <a:rPr lang="en-US" baseline="0" dirty="0"/>
              <a:t>	</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7244" indent="-275863" eaLnBrk="0" hangingPunct="0">
              <a:defRPr>
                <a:solidFill>
                  <a:schemeClr val="tx1"/>
                </a:solidFill>
                <a:latin typeface="Arial" panose="020B0604020202020204" pitchFamily="34" charset="0"/>
                <a:cs typeface="Arial" panose="020B0604020202020204" pitchFamily="34" charset="0"/>
              </a:defRPr>
            </a:lvl2pPr>
            <a:lvl3pPr marL="1103452" indent="-220690" eaLnBrk="0" hangingPunct="0">
              <a:defRPr>
                <a:solidFill>
                  <a:schemeClr val="tx1"/>
                </a:solidFill>
                <a:latin typeface="Arial" panose="020B0604020202020204" pitchFamily="34" charset="0"/>
                <a:cs typeface="Arial" panose="020B0604020202020204" pitchFamily="34" charset="0"/>
              </a:defRPr>
            </a:lvl3pPr>
            <a:lvl4pPr marL="1544833" indent="-220690" eaLnBrk="0" hangingPunct="0">
              <a:defRPr>
                <a:solidFill>
                  <a:schemeClr val="tx1"/>
                </a:solidFill>
                <a:latin typeface="Arial" panose="020B0604020202020204" pitchFamily="34" charset="0"/>
                <a:cs typeface="Arial" panose="020B0604020202020204" pitchFamily="34" charset="0"/>
              </a:defRPr>
            </a:lvl4pPr>
            <a:lvl5pPr marL="1986214" indent="-220690" eaLnBrk="0" hangingPunct="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762" rtl="0" eaLnBrk="1" fontAlgn="base" latinLnBrk="0" hangingPunct="1">
              <a:lnSpc>
                <a:spcPct val="100000"/>
              </a:lnSpc>
              <a:spcBef>
                <a:spcPct val="0"/>
              </a:spcBef>
              <a:spcAft>
                <a:spcPct val="0"/>
              </a:spcAft>
              <a:buClrTx/>
              <a:buSzTx/>
              <a:buFontTx/>
              <a:buNone/>
              <a:tabLst/>
              <a:defRPr/>
            </a:pPr>
            <a:fld id="{A23A37CB-3990-4D8F-A942-D2885DE82A7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82762"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5728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aseline="0" dirty="0"/>
              <a:t>    </a:t>
            </a:r>
          </a:p>
          <a:p>
            <a:pPr>
              <a:defRPr/>
            </a:pPr>
            <a:r>
              <a:rPr lang="en-US" baseline="0" dirty="0"/>
              <a:t>	</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7244" indent="-275863" eaLnBrk="0" hangingPunct="0">
              <a:defRPr>
                <a:solidFill>
                  <a:schemeClr val="tx1"/>
                </a:solidFill>
                <a:latin typeface="Arial" panose="020B0604020202020204" pitchFamily="34" charset="0"/>
                <a:cs typeface="Arial" panose="020B0604020202020204" pitchFamily="34" charset="0"/>
              </a:defRPr>
            </a:lvl2pPr>
            <a:lvl3pPr marL="1103452" indent="-220690" eaLnBrk="0" hangingPunct="0">
              <a:defRPr>
                <a:solidFill>
                  <a:schemeClr val="tx1"/>
                </a:solidFill>
                <a:latin typeface="Arial" panose="020B0604020202020204" pitchFamily="34" charset="0"/>
                <a:cs typeface="Arial" panose="020B0604020202020204" pitchFamily="34" charset="0"/>
              </a:defRPr>
            </a:lvl3pPr>
            <a:lvl4pPr marL="1544833" indent="-220690" eaLnBrk="0" hangingPunct="0">
              <a:defRPr>
                <a:solidFill>
                  <a:schemeClr val="tx1"/>
                </a:solidFill>
                <a:latin typeface="Arial" panose="020B0604020202020204" pitchFamily="34" charset="0"/>
                <a:cs typeface="Arial" panose="020B0604020202020204" pitchFamily="34" charset="0"/>
              </a:defRPr>
            </a:lvl4pPr>
            <a:lvl5pPr marL="1986214" indent="-220690" eaLnBrk="0" hangingPunct="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762" rtl="0" eaLnBrk="1" fontAlgn="base" latinLnBrk="0" hangingPunct="1">
              <a:lnSpc>
                <a:spcPct val="100000"/>
              </a:lnSpc>
              <a:spcBef>
                <a:spcPct val="0"/>
              </a:spcBef>
              <a:spcAft>
                <a:spcPct val="0"/>
              </a:spcAft>
              <a:buClrTx/>
              <a:buSzTx/>
              <a:buFontTx/>
              <a:buNone/>
              <a:tabLst/>
              <a:defRPr/>
            </a:pPr>
            <a:fld id="{A23A37CB-3990-4D8F-A942-D2885DE82A7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82762"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697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baseline="0" dirty="0"/>
          </a:p>
          <a:p>
            <a:pPr>
              <a:defRPr/>
            </a:pPr>
            <a:endParaRPr lang="en-US" baseline="0" dirty="0"/>
          </a:p>
          <a:p>
            <a:pPr>
              <a:defRPr/>
            </a:pPr>
            <a:endParaRPr lang="en-US" baseline="0" dirty="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7244" indent="-275863" eaLnBrk="0" hangingPunct="0">
              <a:defRPr>
                <a:solidFill>
                  <a:schemeClr val="tx1"/>
                </a:solidFill>
                <a:latin typeface="Arial" panose="020B0604020202020204" pitchFamily="34" charset="0"/>
                <a:cs typeface="Arial" panose="020B0604020202020204" pitchFamily="34" charset="0"/>
              </a:defRPr>
            </a:lvl2pPr>
            <a:lvl3pPr marL="1103452" indent="-220690" eaLnBrk="0" hangingPunct="0">
              <a:defRPr>
                <a:solidFill>
                  <a:schemeClr val="tx1"/>
                </a:solidFill>
                <a:latin typeface="Arial" panose="020B0604020202020204" pitchFamily="34" charset="0"/>
                <a:cs typeface="Arial" panose="020B0604020202020204" pitchFamily="34" charset="0"/>
              </a:defRPr>
            </a:lvl3pPr>
            <a:lvl4pPr marL="1544833" indent="-220690" eaLnBrk="0" hangingPunct="0">
              <a:defRPr>
                <a:solidFill>
                  <a:schemeClr val="tx1"/>
                </a:solidFill>
                <a:latin typeface="Arial" panose="020B0604020202020204" pitchFamily="34" charset="0"/>
                <a:cs typeface="Arial" panose="020B0604020202020204" pitchFamily="34" charset="0"/>
              </a:defRPr>
            </a:lvl4pPr>
            <a:lvl5pPr marL="1986214" indent="-220690" eaLnBrk="0" hangingPunct="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762" rtl="0" eaLnBrk="1" fontAlgn="base" latinLnBrk="0" hangingPunct="1">
              <a:lnSpc>
                <a:spcPct val="100000"/>
              </a:lnSpc>
              <a:spcBef>
                <a:spcPct val="0"/>
              </a:spcBef>
              <a:spcAft>
                <a:spcPct val="0"/>
              </a:spcAft>
              <a:buClrTx/>
              <a:buSzTx/>
              <a:buFontTx/>
              <a:buNone/>
              <a:tabLst/>
              <a:defRPr/>
            </a:pPr>
            <a:fld id="{A23A37CB-3990-4D8F-A942-D2885DE82A7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82762"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418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17244" indent="-275863" eaLnBrk="0" hangingPunct="0">
              <a:defRPr>
                <a:solidFill>
                  <a:schemeClr val="tx1"/>
                </a:solidFill>
                <a:latin typeface="Arial" panose="020B0604020202020204" pitchFamily="34" charset="0"/>
                <a:cs typeface="Arial" panose="020B0604020202020204" pitchFamily="34" charset="0"/>
              </a:defRPr>
            </a:lvl2pPr>
            <a:lvl3pPr marL="1103452" indent="-220690" eaLnBrk="0" hangingPunct="0">
              <a:defRPr>
                <a:solidFill>
                  <a:schemeClr val="tx1"/>
                </a:solidFill>
                <a:latin typeface="Arial" panose="020B0604020202020204" pitchFamily="34" charset="0"/>
                <a:cs typeface="Arial" panose="020B0604020202020204" pitchFamily="34" charset="0"/>
              </a:defRPr>
            </a:lvl3pPr>
            <a:lvl4pPr marL="1544833" indent="-220690" eaLnBrk="0" hangingPunct="0">
              <a:defRPr>
                <a:solidFill>
                  <a:schemeClr val="tx1"/>
                </a:solidFill>
                <a:latin typeface="Arial" panose="020B0604020202020204" pitchFamily="34" charset="0"/>
                <a:cs typeface="Arial" panose="020B0604020202020204" pitchFamily="34" charset="0"/>
              </a:defRPr>
            </a:lvl4pPr>
            <a:lvl5pPr marL="1986214" indent="-220690" eaLnBrk="0" hangingPunct="0">
              <a:defRPr>
                <a:solidFill>
                  <a:schemeClr val="tx1"/>
                </a:solidFill>
                <a:latin typeface="Arial" panose="020B0604020202020204" pitchFamily="34" charset="0"/>
                <a:cs typeface="Arial" panose="020B0604020202020204" pitchFamily="34" charset="0"/>
              </a:defRPr>
            </a:lvl5pPr>
            <a:lvl6pPr marL="2427595"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8976"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1035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51737" indent="-2206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762" rtl="0" eaLnBrk="1" fontAlgn="base" latinLnBrk="0" hangingPunct="1">
              <a:lnSpc>
                <a:spcPct val="100000"/>
              </a:lnSpc>
              <a:spcBef>
                <a:spcPct val="0"/>
              </a:spcBef>
              <a:spcAft>
                <a:spcPct val="0"/>
              </a:spcAft>
              <a:buClrTx/>
              <a:buSzTx/>
              <a:buFontTx/>
              <a:buNone/>
              <a:tabLst/>
              <a:defRPr/>
            </a:pPr>
            <a:fld id="{31B3FEDB-74CD-4B08-8B48-9C48B58420D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82762"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6711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0C660-68C3-46AA-979D-42E2A1094A46}" type="slidenum">
              <a:rPr lang="en-US" smtClean="0"/>
              <a:t>11</a:t>
            </a:fld>
            <a:endParaRPr lang="en-US"/>
          </a:p>
        </p:txBody>
      </p:sp>
    </p:spTree>
    <p:extLst>
      <p:ext uri="{BB962C8B-B14F-4D97-AF65-F5344CB8AC3E}">
        <p14:creationId xmlns:p14="http://schemas.microsoft.com/office/powerpoint/2010/main" val="155453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0C660-68C3-46AA-979D-42E2A1094A46}" type="slidenum">
              <a:rPr lang="en-US" smtClean="0"/>
              <a:t>12</a:t>
            </a:fld>
            <a:endParaRPr lang="en-US"/>
          </a:p>
        </p:txBody>
      </p:sp>
    </p:spTree>
    <p:extLst>
      <p:ext uri="{BB962C8B-B14F-4D97-AF65-F5344CB8AC3E}">
        <p14:creationId xmlns:p14="http://schemas.microsoft.com/office/powerpoint/2010/main" val="3879425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49714"/>
            <a:ext cx="7772400" cy="707886"/>
          </a:xfrm>
        </p:spPr>
        <p:txBody>
          <a:bodyPr anchor="b">
            <a:spAutoFit/>
          </a:bodyPr>
          <a:lstStyle>
            <a:lvl1pPr algn="l">
              <a:defRPr sz="4000">
                <a:solidFill>
                  <a:srgbClr val="A2E6E0"/>
                </a:solidFill>
                <a:effectLst>
                  <a:outerShdw blurRad="38100" dist="38100" dir="2700000" algn="tl">
                    <a:srgbClr val="000000">
                      <a:alpha val="43137"/>
                    </a:srgbClr>
                  </a:outerShdw>
                </a:effectLst>
                <a:latin typeface="Helvetica" pitchFamily="34" charset="0"/>
              </a:defRPr>
            </a:lvl1pPr>
          </a:lstStyle>
          <a:p>
            <a:r>
              <a:rPr lang="en-US" dirty="0"/>
              <a:t>This is the Presentation Title</a:t>
            </a:r>
          </a:p>
        </p:txBody>
      </p:sp>
      <p:sp>
        <p:nvSpPr>
          <p:cNvPr id="3" name="Subtitle 2"/>
          <p:cNvSpPr>
            <a:spLocks noGrp="1"/>
          </p:cNvSpPr>
          <p:nvPr>
            <p:ph type="subTitle" idx="1" hasCustomPrompt="1"/>
          </p:nvPr>
        </p:nvSpPr>
        <p:spPr>
          <a:xfrm>
            <a:off x="685800" y="3657600"/>
            <a:ext cx="6400800" cy="400110"/>
          </a:xfrm>
        </p:spPr>
        <p:txBody>
          <a:bodyPr>
            <a:spAutoFit/>
          </a:bodyPr>
          <a:lstStyle>
            <a:lvl1pPr marL="0" indent="0" algn="l">
              <a:buNone/>
              <a:defRPr sz="2000" b="0" baseline="0">
                <a:solidFill>
                  <a:schemeClr val="bg1"/>
                </a:solidFill>
                <a:effectLst>
                  <a:outerShdw blurRad="38100" dist="38100" dir="2700000" algn="tl">
                    <a:srgbClr val="000000">
                      <a:alpha val="43137"/>
                    </a:srgbClr>
                  </a:outerShdw>
                </a:effectLst>
                <a:latin typeface="Calibri Light"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the presentation subtitle</a:t>
            </a:r>
          </a:p>
        </p:txBody>
      </p:sp>
      <p:sp>
        <p:nvSpPr>
          <p:cNvPr id="4" name="Date Placeholder 3"/>
          <p:cNvSpPr>
            <a:spLocks noGrp="1"/>
          </p:cNvSpPr>
          <p:nvPr>
            <p:ph type="dt" sz="half" idx="10"/>
          </p:nvPr>
        </p:nvSpPr>
        <p:spPr>
          <a:xfrm>
            <a:off x="6781800" y="228600"/>
            <a:ext cx="2133600" cy="246221"/>
          </a:xfrm>
        </p:spPr>
        <p:txBody>
          <a:bodyPr vert="horz" lIns="91440" tIns="45720" rIns="91440" bIns="45720" rtlCol="0" anchor="ctr">
            <a:spAutoFit/>
          </a:bodyPr>
          <a:lstStyle>
            <a:lvl1pPr algn="r">
              <a:defRPr lang="en-US" sz="1000" smtClean="0">
                <a:solidFill>
                  <a:srgbClr val="CCC9BC"/>
                </a:solidFill>
                <a:latin typeface="Arial" pitchFamily="34" charset="0"/>
                <a:cs typeface="Arial" pitchFamily="34" charset="0"/>
              </a:defRPr>
            </a:lvl1pPr>
          </a:lstStyle>
          <a:p>
            <a:fld id="{FE565BAB-2E17-45D6-8F4A-23C0AB7A9528}" type="datetime1">
              <a:rPr lang="en-US" smtClean="0"/>
              <a:t>7/22/2020</a:t>
            </a:fld>
            <a:endParaRPr lang="en-US"/>
          </a:p>
        </p:txBody>
      </p:sp>
      <p:sp>
        <p:nvSpPr>
          <p:cNvPr id="5" name="Footer Placeholder 4"/>
          <p:cNvSpPr>
            <a:spLocks noGrp="1"/>
          </p:cNvSpPr>
          <p:nvPr>
            <p:ph type="ftr" sz="quarter" idx="11"/>
          </p:nvPr>
        </p:nvSpPr>
        <p:spPr>
          <a:xfrm>
            <a:off x="685800" y="5544978"/>
            <a:ext cx="7543800" cy="274320"/>
          </a:xfrm>
        </p:spPr>
        <p:txBody>
          <a:bodyPr wrap="square">
            <a:spAutoFit/>
          </a:bodyPr>
          <a:lstStyle>
            <a:lvl1pPr algn="l">
              <a:defRPr sz="1000" i="1">
                <a:solidFill>
                  <a:srgbClr val="B8B4A2"/>
                </a:solidFill>
                <a:latin typeface="Arial" pitchFamily="34" charset="0"/>
                <a:cs typeface="Arial" pitchFamily="34" charset="0"/>
              </a:defRPr>
            </a:lvl1pPr>
          </a:lstStyle>
          <a:p>
            <a:endParaRPr lang="en-US" dirty="0"/>
          </a:p>
        </p:txBody>
      </p:sp>
      <p:cxnSp>
        <p:nvCxnSpPr>
          <p:cNvPr id="8" name="Straight Connector 7"/>
          <p:cNvCxnSpPr/>
          <p:nvPr userDrawn="1"/>
        </p:nvCxnSpPr>
        <p:spPr>
          <a:xfrm>
            <a:off x="685800" y="3657600"/>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8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AF325E14-5076-47AC-A7AA-6C171F3BB89F}" type="datetime1">
              <a:rPr lang="en-US" smtClean="0"/>
              <a:t>7/22/2020</a:t>
            </a:fld>
            <a:r>
              <a:rPr lang="en-US"/>
              <a:t>     </a:t>
            </a:r>
            <a:fld id="{59DFE77A-712C-4EF8-84A7-9FE2347B1554}" type="slidenum">
              <a:rPr lang="en-US" smtClean="0"/>
              <a:pPr/>
              <a:t>‹#›</a:t>
            </a:fld>
            <a:endParaRPr lang="en-US" dirty="0"/>
          </a:p>
        </p:txBody>
      </p:sp>
      <p:sp>
        <p:nvSpPr>
          <p:cNvPr id="8"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370976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F240AD29-8140-4F04-9B2E-1919D9BA2975}" type="datetime1">
              <a:rPr lang="en-US" smtClean="0"/>
              <a:t>7/22/2020</a:t>
            </a:fld>
            <a:r>
              <a:rPr lang="en-US"/>
              <a:t>     </a:t>
            </a:r>
            <a:fld id="{59DFE77A-712C-4EF8-84A7-9FE2347B1554}" type="slidenum">
              <a:rPr lang="en-US" smtClean="0"/>
              <a:pPr/>
              <a:t>‹#›</a:t>
            </a:fld>
            <a:endParaRPr lang="en-US" dirty="0"/>
          </a:p>
        </p:txBody>
      </p:sp>
      <p:sp>
        <p:nvSpPr>
          <p:cNvPr id="8"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410941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1714" name="Rectangle 2"/>
          <p:cNvSpPr>
            <a:spLocks noGrp="1" noChangeArrowheads="1"/>
          </p:cNvSpPr>
          <p:nvPr>
            <p:ph type="subTitle" idx="1"/>
          </p:nvPr>
        </p:nvSpPr>
        <p:spPr>
          <a:xfrm>
            <a:off x="1371600" y="3886200"/>
            <a:ext cx="6400800" cy="1752600"/>
          </a:xfrm>
        </p:spPr>
        <p:txBody>
          <a:bodyPr/>
          <a:lstStyle>
            <a:lvl1pPr marL="0" indent="0" algn="ctr">
              <a:buFontTx/>
              <a:buNone/>
              <a:defRPr b="1"/>
            </a:lvl1pPr>
          </a:lstStyle>
          <a:p>
            <a:r>
              <a:rPr lang="en-US" dirty="0"/>
              <a:t>Click to edit Master subtitle style</a:t>
            </a:r>
          </a:p>
        </p:txBody>
      </p:sp>
      <p:sp>
        <p:nvSpPr>
          <p:cNvPr id="371715" name="Rectangle 3"/>
          <p:cNvSpPr>
            <a:spLocks noGrp="1" noChangeArrowheads="1"/>
          </p:cNvSpPr>
          <p:nvPr>
            <p:ph type="ctrTitle"/>
          </p:nvPr>
        </p:nvSpPr>
        <p:spPr>
          <a:xfrm>
            <a:off x="685800" y="2130425"/>
            <a:ext cx="7772400" cy="1470025"/>
          </a:xfrm>
        </p:spPr>
        <p:txBody>
          <a:bodyPr/>
          <a:lstStyle>
            <a:lvl1pPr algn="ctr">
              <a:defRPr sz="4400" cap="none" baseline="0"/>
            </a:lvl1pPr>
          </a:lstStyle>
          <a:p>
            <a:r>
              <a:rPr lang="en-US" dirty="0"/>
              <a:t>Click to edit Master title style</a:t>
            </a:r>
          </a:p>
        </p:txBody>
      </p:sp>
    </p:spTree>
    <p:extLst>
      <p:ext uri="{BB962C8B-B14F-4D97-AF65-F5344CB8AC3E}">
        <p14:creationId xmlns:p14="http://schemas.microsoft.com/office/powerpoint/2010/main" val="18381038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14" y="1190847"/>
            <a:ext cx="8829634" cy="744278"/>
          </a:xfrm>
        </p:spPr>
        <p:txBody>
          <a:bodyPr/>
          <a:lstStyle>
            <a:lvl1pPr>
              <a:defRPr sz="3200" b="1" i="0" baseline="0">
                <a:solidFill>
                  <a:srgbClr val="A80000"/>
                </a:solidFill>
              </a:defRPr>
            </a:lvl1pPr>
          </a:lstStyle>
          <a:p>
            <a:r>
              <a:rPr lang="en-US" dirty="0"/>
              <a:t>Click to edit Master title style</a:t>
            </a:r>
          </a:p>
        </p:txBody>
      </p:sp>
      <p:sp>
        <p:nvSpPr>
          <p:cNvPr id="3" name="Content Placeholder 2"/>
          <p:cNvSpPr>
            <a:spLocks noGrp="1"/>
          </p:cNvSpPr>
          <p:nvPr>
            <p:ph idx="1"/>
          </p:nvPr>
        </p:nvSpPr>
        <p:spPr>
          <a:xfrm>
            <a:off x="114299" y="1945756"/>
            <a:ext cx="8831263" cy="4497579"/>
          </a:xfrm>
        </p:spPr>
        <p:txBody>
          <a:bodyPr/>
          <a:lstStyle>
            <a:lvl1pPr>
              <a:defRPr sz="2400" baseline="0"/>
            </a:lvl1pPr>
            <a:lvl2pPr>
              <a:defRPr sz="2000"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08968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914" y="1913858"/>
            <a:ext cx="4533859" cy="4391249"/>
          </a:xfrm>
        </p:spPr>
        <p:txBody>
          <a:bodyPr/>
          <a:lstStyle>
            <a:lvl1pPr>
              <a:defRPr sz="2400"/>
            </a:lvl1pPr>
            <a:lvl2pP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1689" y="1913858"/>
            <a:ext cx="4533859" cy="4391249"/>
          </a:xfrm>
        </p:spPr>
        <p:txBody>
          <a:bodyPr/>
          <a:lstStyle>
            <a:lvl1pPr>
              <a:defRPr sz="2400"/>
            </a:lvl1pPr>
            <a:lvl2pP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50438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3434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4322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1714" name="Rectangle 2"/>
          <p:cNvSpPr>
            <a:spLocks noGrp="1" noChangeArrowheads="1"/>
          </p:cNvSpPr>
          <p:nvPr>
            <p:ph type="subTitle" idx="1"/>
          </p:nvPr>
        </p:nvSpPr>
        <p:spPr>
          <a:xfrm>
            <a:off x="1371600" y="3886200"/>
            <a:ext cx="6400800" cy="1752600"/>
          </a:xfrm>
        </p:spPr>
        <p:txBody>
          <a:bodyPr/>
          <a:lstStyle>
            <a:lvl1pPr marL="0" indent="0" algn="ctr">
              <a:buFontTx/>
              <a:buNone/>
              <a:defRPr b="1"/>
            </a:lvl1pPr>
          </a:lstStyle>
          <a:p>
            <a:r>
              <a:rPr lang="en-US" dirty="0"/>
              <a:t>Click to edit Master subtitle style</a:t>
            </a:r>
          </a:p>
        </p:txBody>
      </p:sp>
      <p:sp>
        <p:nvSpPr>
          <p:cNvPr id="371715" name="Rectangle 3"/>
          <p:cNvSpPr>
            <a:spLocks noGrp="1" noChangeArrowheads="1"/>
          </p:cNvSpPr>
          <p:nvPr>
            <p:ph type="ctrTitle"/>
          </p:nvPr>
        </p:nvSpPr>
        <p:spPr>
          <a:xfrm>
            <a:off x="685800" y="2130425"/>
            <a:ext cx="7772400" cy="1470025"/>
          </a:xfrm>
        </p:spPr>
        <p:txBody>
          <a:bodyPr/>
          <a:lstStyle>
            <a:lvl1pPr algn="ctr">
              <a:defRPr sz="4400" cap="none" baseline="0"/>
            </a:lvl1pPr>
          </a:lstStyle>
          <a:p>
            <a:r>
              <a:rPr lang="en-US" dirty="0"/>
              <a:t>Click to edit Master title style</a:t>
            </a:r>
          </a:p>
        </p:txBody>
      </p:sp>
    </p:spTree>
    <p:extLst>
      <p:ext uri="{BB962C8B-B14F-4D97-AF65-F5344CB8AC3E}">
        <p14:creationId xmlns:p14="http://schemas.microsoft.com/office/powerpoint/2010/main" val="2834008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14" y="1190847"/>
            <a:ext cx="8829634" cy="744278"/>
          </a:xfrm>
        </p:spPr>
        <p:txBody>
          <a:bodyPr/>
          <a:lstStyle>
            <a:lvl1pPr>
              <a:defRPr sz="3200" b="1" i="0" baseline="0">
                <a:solidFill>
                  <a:srgbClr val="A80000"/>
                </a:solidFill>
              </a:defRPr>
            </a:lvl1pPr>
          </a:lstStyle>
          <a:p>
            <a:r>
              <a:rPr lang="en-US" dirty="0"/>
              <a:t>Click to edit Master title style</a:t>
            </a:r>
          </a:p>
        </p:txBody>
      </p:sp>
      <p:sp>
        <p:nvSpPr>
          <p:cNvPr id="3" name="Content Placeholder 2"/>
          <p:cNvSpPr>
            <a:spLocks noGrp="1"/>
          </p:cNvSpPr>
          <p:nvPr>
            <p:ph idx="1"/>
          </p:nvPr>
        </p:nvSpPr>
        <p:spPr>
          <a:xfrm>
            <a:off x="114299" y="1945756"/>
            <a:ext cx="8831263" cy="4497579"/>
          </a:xfrm>
        </p:spPr>
        <p:txBody>
          <a:bodyPr/>
          <a:lstStyle>
            <a:lvl1pPr>
              <a:defRPr sz="2400" baseline="0"/>
            </a:lvl1pPr>
            <a:lvl2pPr>
              <a:defRPr sz="2000"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5314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914" y="1913858"/>
            <a:ext cx="4533859" cy="4391249"/>
          </a:xfrm>
        </p:spPr>
        <p:txBody>
          <a:bodyPr/>
          <a:lstStyle>
            <a:lvl1pPr>
              <a:defRPr sz="2400"/>
            </a:lvl1pPr>
            <a:lvl2pP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1689" y="1913858"/>
            <a:ext cx="4533859" cy="4391249"/>
          </a:xfrm>
        </p:spPr>
        <p:txBody>
          <a:bodyPr/>
          <a:lstStyle>
            <a:lvl1pPr>
              <a:defRPr sz="2400"/>
            </a:lvl1pPr>
            <a:lvl2pP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8396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1B3664"/>
                </a:solidFill>
              </a:defRPr>
            </a:lvl1pPr>
          </a:lstStyle>
          <a:p>
            <a:r>
              <a:rPr lang="en-US"/>
              <a:t>Click to edit Master title style</a:t>
            </a:r>
          </a:p>
        </p:txBody>
      </p:sp>
      <p:sp>
        <p:nvSpPr>
          <p:cNvPr id="3" name="Content Placeholder 2"/>
          <p:cNvSpPr>
            <a:spLocks noGrp="1"/>
          </p:cNvSpPr>
          <p:nvPr>
            <p:ph idx="1"/>
          </p:nvPr>
        </p:nvSpPr>
        <p:spPr/>
        <p:txBody>
          <a:bodyPr/>
          <a:lstStyle>
            <a:lvl1pPr>
              <a:defRPr sz="3000">
                <a:solidFill>
                  <a:schemeClr val="tx1"/>
                </a:solidFill>
              </a:defRPr>
            </a:lvl1pPr>
            <a:lvl3pPr>
              <a:defRPr sz="2500"/>
            </a:lvl3pPr>
            <a:lvl4pPr>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Chart 6"/>
          <p:cNvGraphicFramePr/>
          <p:nvPr userDrawn="1">
            <p:extLst>
              <p:ext uri="{D42A27DB-BD31-4B8C-83A1-F6EECF244321}">
                <p14:modId xmlns:p14="http://schemas.microsoft.com/office/powerpoint/2010/main" val="1283180116"/>
              </p:ext>
            </p:extLst>
          </p:nvPr>
        </p:nvGraphicFramePr>
        <p:xfrm>
          <a:off x="533400" y="1905000"/>
          <a:ext cx="8077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917D97AC-3ED2-4C9A-8BB4-2CBC365952A0}" type="datetime1">
              <a:rPr lang="en-US" smtClean="0"/>
              <a:t>7/22/2020</a:t>
            </a:fld>
            <a:r>
              <a:rPr lang="en-US"/>
              <a:t>     </a:t>
            </a:r>
            <a:fld id="{59DFE77A-712C-4EF8-84A7-9FE2347B1554}" type="slidenum">
              <a:rPr lang="en-US" smtClean="0"/>
              <a:pPr/>
              <a:t>‹#›</a:t>
            </a:fld>
            <a:endParaRPr lang="en-US" dirty="0"/>
          </a:p>
        </p:txBody>
      </p:sp>
      <p:sp>
        <p:nvSpPr>
          <p:cNvPr id="10"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3138832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24147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0358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ucida Sans Unicode"/>
              <a:ea typeface="+mn-ea"/>
              <a:cs typeface="+mn-cs"/>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ucida Sans Unicode"/>
                <a:ea typeface="+mn-ea"/>
                <a:cs typeface="+mn-cs"/>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3"/>
            <a:ext cx="7772400" cy="182976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225838F-E494-400D-8805-DA82A7831D96}" type="datetimeFigureOut">
              <a:rPr lang="en-US" smtClean="0"/>
              <a:pPr>
                <a:defRPr/>
              </a:pPr>
              <a:t>7/22/2020</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pPr>
            <a:fld id="{2424042B-213E-4D67-BC9C-7DD174E1C0D4}"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1680169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815EE6C6-31BF-4200-9816-0439AA705E12}" type="datetimeFigureOut">
              <a:rPr lang="en-US" smtClean="0">
                <a:solidFill>
                  <a:prstClr val="black"/>
                </a:solidFill>
              </a:rPr>
              <a:pPr>
                <a:defRPr/>
              </a:pPr>
              <a:t>7/22/2020</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pPr>
            <a:fld id="{9B93C51C-594B-44B9-BE8C-BA02E4BA696A}" type="slidenum">
              <a:rPr lang="en-US" altLang="en-US" smtClean="0">
                <a:solidFill>
                  <a:prstClr val="black"/>
                </a:solidFill>
                <a:cs typeface="Arial" panose="020B0604020202020204" pitchFamily="34" charset="0"/>
              </a:rPr>
              <a:pPr fontAlgn="base">
                <a:spcBef>
                  <a:spcPct val="0"/>
                </a:spcBef>
                <a:spcAft>
                  <a:spcPct val="0"/>
                </a:spcAft>
              </a:pPr>
              <a:t>‹#›</a:t>
            </a:fld>
            <a:endParaRPr lang="en-US"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197017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500" b="1" cap="all" spc="30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AC065021-BCD1-450B-88F7-6E1D98B05584}" type="datetime1">
              <a:rPr lang="en-US" smtClean="0"/>
              <a:t>7/22/2020</a:t>
            </a:fld>
            <a:r>
              <a:rPr lang="en-US"/>
              <a:t>     </a:t>
            </a:r>
            <a:fld id="{59DFE77A-712C-4EF8-84A7-9FE2347B1554}" type="slidenum">
              <a:rPr lang="en-US" smtClean="0"/>
              <a:pPr/>
              <a:t>‹#›</a:t>
            </a:fld>
            <a:endParaRPr lang="en-US" dirty="0"/>
          </a:p>
        </p:txBody>
      </p:sp>
      <p:sp>
        <p:nvSpPr>
          <p:cNvPr id="8"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41163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75C6C53F-574A-4015-9B51-2E2901E4C8C1}" type="datetime1">
              <a:rPr lang="en-US" smtClean="0"/>
              <a:t>7/22/2020</a:t>
            </a:fld>
            <a:r>
              <a:rPr lang="en-US"/>
              <a:t>     </a:t>
            </a:r>
            <a:fld id="{59DFE77A-712C-4EF8-84A7-9FE2347B1554}" type="slidenum">
              <a:rPr lang="en-US" smtClean="0"/>
              <a:pPr/>
              <a:t>‹#›</a:t>
            </a:fld>
            <a:endParaRPr lang="en-US" dirty="0"/>
          </a:p>
        </p:txBody>
      </p:sp>
      <p:sp>
        <p:nvSpPr>
          <p:cNvPr id="9"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244445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B272B-70F0-41F5-BFCF-80F281642AFE}" type="datetime1">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05800" y="6324600"/>
            <a:ext cx="381000" cy="365125"/>
          </a:xfrm>
          <a:prstGeom prst="rect">
            <a:avLst/>
          </a:prstGeom>
        </p:spPr>
        <p:txBody>
          <a:bodyPr/>
          <a:lstStyle/>
          <a:p>
            <a:fld id="{59DFE77A-712C-4EF8-84A7-9FE2347B1554}" type="slidenum">
              <a:rPr lang="en-US" smtClean="0"/>
              <a:t>‹#›</a:t>
            </a:fld>
            <a:endParaRPr lang="en-US"/>
          </a:p>
        </p:txBody>
      </p:sp>
    </p:spTree>
    <p:extLst>
      <p:ext uri="{BB962C8B-B14F-4D97-AF65-F5344CB8AC3E}">
        <p14:creationId xmlns:p14="http://schemas.microsoft.com/office/powerpoint/2010/main" val="32214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B79F6F84-93A5-42FD-9EFE-DB0E796ADA24}" type="datetime1">
              <a:rPr lang="en-US" smtClean="0"/>
              <a:t>7/22/2020</a:t>
            </a:fld>
            <a:r>
              <a:rPr lang="en-US"/>
              <a:t>     </a:t>
            </a:r>
            <a:fld id="{59DFE77A-712C-4EF8-84A7-9FE2347B1554}" type="slidenum">
              <a:rPr lang="en-US" smtClean="0"/>
              <a:pPr/>
              <a:t>‹#›</a:t>
            </a:fld>
            <a:endParaRPr lang="en-US" dirty="0"/>
          </a:p>
        </p:txBody>
      </p:sp>
      <p:sp>
        <p:nvSpPr>
          <p:cNvPr id="7"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26425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82B226D0-C356-46AF-AE3C-B895953B02E1}" type="datetime1">
              <a:rPr lang="en-US" smtClean="0"/>
              <a:t>7/22/2020</a:t>
            </a:fld>
            <a:r>
              <a:rPr lang="en-US"/>
              <a:t>     </a:t>
            </a:r>
            <a:fld id="{59DFE77A-712C-4EF8-84A7-9FE2347B1554}" type="slidenum">
              <a:rPr lang="en-US" smtClean="0"/>
              <a:pPr/>
              <a:t>‹#›</a:t>
            </a:fld>
            <a:endParaRPr lang="en-US" dirty="0"/>
          </a:p>
        </p:txBody>
      </p:sp>
      <p:sp>
        <p:nvSpPr>
          <p:cNvPr id="6"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35169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EC998B51-6261-4C2C-8B9A-4749ED3AA17E}" type="datetime1">
              <a:rPr lang="en-US" smtClean="0"/>
              <a:t>7/22/2020</a:t>
            </a:fld>
            <a:r>
              <a:rPr lang="en-US"/>
              <a:t>     </a:t>
            </a:r>
            <a:fld id="{59DFE77A-712C-4EF8-84A7-9FE2347B1554}" type="slidenum">
              <a:rPr lang="en-US" smtClean="0"/>
              <a:pPr/>
              <a:t>‹#›</a:t>
            </a:fld>
            <a:endParaRPr lang="en-US" dirty="0"/>
          </a:p>
        </p:txBody>
      </p:sp>
      <p:sp>
        <p:nvSpPr>
          <p:cNvPr id="9"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52359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7315200" y="6355080"/>
            <a:ext cx="1371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28B24BF3-BC65-46CB-9B56-572B994DF180}" type="datetime1">
              <a:rPr lang="en-US" smtClean="0"/>
              <a:t>7/22/2020</a:t>
            </a:fld>
            <a:r>
              <a:rPr lang="en-US"/>
              <a:t>     </a:t>
            </a:r>
            <a:fld id="{59DFE77A-712C-4EF8-84A7-9FE2347B1554}" type="slidenum">
              <a:rPr lang="en-US" smtClean="0"/>
              <a:pPr/>
              <a:t>‹#›</a:t>
            </a:fld>
            <a:endParaRPr lang="en-US" dirty="0"/>
          </a:p>
        </p:txBody>
      </p:sp>
      <p:sp>
        <p:nvSpPr>
          <p:cNvPr id="9"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tx1">
                    <a:tint val="75000"/>
                  </a:schemeClr>
                </a:solidFill>
              </a:defRPr>
            </a:lvl1pPr>
          </a:lstStyle>
          <a:p>
            <a:endParaRPr lang="en-US" dirty="0"/>
          </a:p>
        </p:txBody>
      </p:sp>
    </p:spTree>
    <p:extLst>
      <p:ext uri="{BB962C8B-B14F-4D97-AF65-F5344CB8AC3E}">
        <p14:creationId xmlns:p14="http://schemas.microsoft.com/office/powerpoint/2010/main" val="52066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15200" y="6355080"/>
            <a:ext cx="1371600" cy="274320"/>
          </a:xfrm>
          <a:prstGeom prst="rect">
            <a:avLst/>
          </a:prstGeom>
        </p:spPr>
        <p:txBody>
          <a:bodyPr vert="horz" lIns="91440" tIns="45720" rIns="91440" bIns="45720" rtlCol="0" anchor="ctr"/>
          <a:lstStyle>
            <a:lvl1pPr algn="r">
              <a:defRPr sz="1200">
                <a:solidFill>
                  <a:schemeClr val="bg1">
                    <a:lumMod val="50000"/>
                  </a:schemeClr>
                </a:solidFill>
              </a:defRPr>
            </a:lvl1pPr>
          </a:lstStyle>
          <a:p>
            <a:fld id="{C80988F5-74B0-47D3-AB36-460614B8DC1D}" type="datetime1">
              <a:rPr lang="en-US" smtClean="0"/>
              <a:t>7/22/2020</a:t>
            </a:fld>
            <a:r>
              <a:rPr lang="en-US"/>
              <a:t>     </a:t>
            </a:r>
            <a:fld id="{59DFE77A-712C-4EF8-84A7-9FE2347B1554}" type="slidenum">
              <a:rPr lang="en-US" smtClean="0"/>
              <a:pPr/>
              <a:t>‹#›</a:t>
            </a:fld>
            <a:endParaRPr lang="en-US" dirty="0"/>
          </a:p>
        </p:txBody>
      </p:sp>
      <p:sp>
        <p:nvSpPr>
          <p:cNvPr id="5" name="Footer Placeholder 4"/>
          <p:cNvSpPr>
            <a:spLocks noGrp="1"/>
          </p:cNvSpPr>
          <p:nvPr>
            <p:ph type="ftr" sz="quarter" idx="3"/>
          </p:nvPr>
        </p:nvSpPr>
        <p:spPr>
          <a:xfrm>
            <a:off x="457200" y="6368662"/>
            <a:ext cx="6781800" cy="274320"/>
          </a:xfrm>
          <a:prstGeom prst="rect">
            <a:avLst/>
          </a:prstGeom>
        </p:spPr>
        <p:txBody>
          <a:bodyPr vert="horz" lIns="91440" tIns="45720" rIns="91440" bIns="45720" rtlCol="0" anchor="ctr">
            <a:normAutofit/>
          </a:bodyPr>
          <a:lstStyle>
            <a:lvl1pPr algn="l">
              <a:defRPr sz="1200" i="1">
                <a:solidFill>
                  <a:schemeClr val="bg1">
                    <a:lumMod val="50000"/>
                  </a:schemeClr>
                </a:solidFill>
              </a:defRPr>
            </a:lvl1pPr>
          </a:lstStyle>
          <a:p>
            <a:endParaRPr lang="en-US" dirty="0"/>
          </a:p>
        </p:txBody>
      </p:sp>
    </p:spTree>
    <p:extLst>
      <p:ext uri="{BB962C8B-B14F-4D97-AF65-F5344CB8AC3E}">
        <p14:creationId xmlns:p14="http://schemas.microsoft.com/office/powerpoint/2010/main" val="920664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lang="en-US" sz="3600" b="1" i="1" kern="1200" spc="0" dirty="0">
          <a:solidFill>
            <a:srgbClr val="003366"/>
          </a:solidFill>
          <a:effectLst/>
          <a:latin typeface="Helvetica" pitchFamily="34" charset="0"/>
          <a:ea typeface="Segoe UI" pitchFamily="34" charset="0"/>
          <a:cs typeface="Segoe UI" pitchFamily="34" charset="0"/>
        </a:defRPr>
      </a:lvl1pPr>
    </p:titleStyle>
    <p:bodyStyle>
      <a:lvl1pPr marL="457200" indent="-457200" algn="l" defTabSz="914400" rtl="0" eaLnBrk="1" latinLnBrk="0" hangingPunct="1">
        <a:spcBef>
          <a:spcPct val="20000"/>
        </a:spcBef>
        <a:buClrTx/>
        <a:buFont typeface="Wingdings" pitchFamily="2" charset="2"/>
        <a:buChar char="§"/>
        <a:defRPr lang="en-US" sz="3200" b="0" kern="1200" dirty="0" smtClean="0">
          <a:solidFill>
            <a:schemeClr val="tx1"/>
          </a:solidFill>
          <a:latin typeface="Calibri Light" pitchFamily="34" charset="0"/>
          <a:ea typeface="+mn-ea"/>
          <a:cs typeface="Times New Roman" pitchFamily="18" charset="0"/>
        </a:defRPr>
      </a:lvl1pPr>
      <a:lvl2pPr marL="914400" indent="-457200" algn="l" defTabSz="914400" rtl="0" eaLnBrk="1" latinLnBrk="0" hangingPunct="1">
        <a:spcBef>
          <a:spcPct val="20000"/>
        </a:spcBef>
        <a:buClrTx/>
        <a:buFont typeface="Wingdings" pitchFamily="2" charset="2"/>
        <a:buChar char="§"/>
        <a:defRPr lang="en-US" sz="2800" b="0" kern="1200" dirty="0" smtClean="0">
          <a:solidFill>
            <a:schemeClr val="tx1"/>
          </a:solidFill>
          <a:latin typeface="Calibri Light" pitchFamily="34" charset="0"/>
          <a:ea typeface="+mn-ea"/>
          <a:cs typeface="Times New Roman" pitchFamily="18" charset="0"/>
        </a:defRPr>
      </a:lvl2pPr>
      <a:lvl3pPr marL="1257300" indent="-342900" algn="l" defTabSz="914400" rtl="0" eaLnBrk="1" latinLnBrk="0" hangingPunct="1">
        <a:spcBef>
          <a:spcPct val="20000"/>
        </a:spcBef>
        <a:buClrTx/>
        <a:buFont typeface="Wingdings" pitchFamily="2" charset="2"/>
        <a:buChar char="§"/>
        <a:defRPr lang="en-US" sz="2400" b="0" kern="1200" dirty="0" smtClean="0">
          <a:solidFill>
            <a:schemeClr val="tx1"/>
          </a:solidFill>
          <a:latin typeface="Calibri Light" pitchFamily="34" charset="0"/>
          <a:ea typeface="+mn-ea"/>
          <a:cs typeface="Times New Roman" pitchFamily="18" charset="0"/>
        </a:defRPr>
      </a:lvl3pPr>
      <a:lvl4pPr marL="1714500" indent="-342900" algn="l" defTabSz="914400" rtl="0" eaLnBrk="1" latinLnBrk="0" hangingPunct="1">
        <a:spcBef>
          <a:spcPct val="20000"/>
        </a:spcBef>
        <a:buClrTx/>
        <a:buFont typeface="Wingdings" pitchFamily="2" charset="2"/>
        <a:buChar char="§"/>
        <a:defRPr lang="en-US" sz="2000" b="0" kern="1200" dirty="0" smtClean="0">
          <a:solidFill>
            <a:schemeClr val="tx1"/>
          </a:solidFill>
          <a:latin typeface="Calibri Light" pitchFamily="34" charset="0"/>
          <a:ea typeface="+mn-ea"/>
          <a:cs typeface="Times New Roman" pitchFamily="18" charset="0"/>
        </a:defRPr>
      </a:lvl4pPr>
      <a:lvl5pPr marL="2171700" indent="-342900" algn="l" defTabSz="914400" rtl="0" eaLnBrk="1" latinLnBrk="0" hangingPunct="1">
        <a:spcBef>
          <a:spcPct val="20000"/>
        </a:spcBef>
        <a:buClrTx/>
        <a:buFont typeface="Wingdings" pitchFamily="2" charset="2"/>
        <a:buChar char="§"/>
        <a:defRPr lang="en-US" sz="2000" b="0" kern="1200" dirty="0">
          <a:solidFill>
            <a:schemeClr val="tx1"/>
          </a:solidFill>
          <a:latin typeface="Calibri Light"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4299" y="1945757"/>
            <a:ext cx="8831263" cy="427185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0691" name="Rectangle 3"/>
          <p:cNvSpPr>
            <a:spLocks noGrp="1" noChangeArrowheads="1"/>
          </p:cNvSpPr>
          <p:nvPr>
            <p:ph type="title"/>
          </p:nvPr>
        </p:nvSpPr>
        <p:spPr bwMode="auto">
          <a:xfrm>
            <a:off x="115914" y="1190845"/>
            <a:ext cx="8829634" cy="744279"/>
          </a:xfrm>
          <a:prstGeom prst="rect">
            <a:avLst/>
          </a:prstGeom>
          <a:noFill/>
          <a:ln w="9525">
            <a:noFill/>
            <a:miter lim="800000"/>
            <a:headEnd/>
            <a:tailEnd/>
          </a:ln>
          <a:effectLst>
            <a:outerShdw dist="12700" dir="5400000" algn="ctr" rotWithShape="0">
              <a:schemeClr val="tx1"/>
            </a:outerShdw>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370692" name="Text Box 4"/>
          <p:cNvSpPr txBox="1">
            <a:spLocks noChangeArrowheads="1"/>
          </p:cNvSpPr>
          <p:nvPr userDrawn="1"/>
        </p:nvSpPr>
        <p:spPr bwMode="auto">
          <a:xfrm>
            <a:off x="7499350" y="6416675"/>
            <a:ext cx="1446213" cy="338138"/>
          </a:xfrm>
          <a:prstGeom prst="rect">
            <a:avLst/>
          </a:prstGeom>
          <a:noFill/>
          <a:ln w="12700">
            <a:noFill/>
            <a:miter lim="800000"/>
            <a:headEnd type="none" w="sm" len="sm"/>
            <a:tailEnd type="none" w="sm" len="sm"/>
          </a:ln>
          <a:effectLst/>
        </p:spPr>
        <p:txBody>
          <a:bodyPr wrap="none">
            <a:spAutoFit/>
          </a:bodyPr>
          <a:lstStyle/>
          <a:p>
            <a:pPr algn="ctr" eaLnBrk="0" fontAlgn="base" hangingPunct="0">
              <a:spcBef>
                <a:spcPct val="0"/>
              </a:spcBef>
              <a:spcAft>
                <a:spcPct val="0"/>
              </a:spcAft>
              <a:defRPr/>
            </a:pPr>
            <a:r>
              <a:rPr lang="en-US" sz="1600" b="1" dirty="0">
                <a:solidFill>
                  <a:srgbClr val="FFFFFF"/>
                </a:solidFill>
              </a:rPr>
              <a:t>www.riss.net</a:t>
            </a:r>
          </a:p>
        </p:txBody>
      </p:sp>
      <p:sp>
        <p:nvSpPr>
          <p:cNvPr id="7" name="Text Box 4"/>
          <p:cNvSpPr txBox="1">
            <a:spLocks noChangeArrowheads="1"/>
          </p:cNvSpPr>
          <p:nvPr userDrawn="1"/>
        </p:nvSpPr>
        <p:spPr bwMode="auto">
          <a:xfrm>
            <a:off x="114300" y="6456363"/>
            <a:ext cx="341313" cy="246062"/>
          </a:xfrm>
          <a:prstGeom prst="rect">
            <a:avLst/>
          </a:prstGeom>
          <a:noFill/>
          <a:ln w="12700">
            <a:noFill/>
            <a:miter lim="800000"/>
            <a:headEnd type="none" w="sm" len="sm"/>
            <a:tailEnd type="none" w="sm" len="sm"/>
          </a:ln>
          <a:effectLst/>
        </p:spPr>
        <p:txBody>
          <a:bodyPr wrap="none">
            <a:spAutoFit/>
          </a:bodyPr>
          <a:lstStyle/>
          <a:p>
            <a:pPr algn="ctr" eaLnBrk="0" fontAlgn="base" hangingPunct="0">
              <a:spcBef>
                <a:spcPct val="0"/>
              </a:spcBef>
              <a:spcAft>
                <a:spcPct val="0"/>
              </a:spcAft>
              <a:defRPr/>
            </a:pPr>
            <a:fld id="{6EE27BF7-06BE-49F8-A954-89B392275173}" type="slidenum">
              <a:rPr lang="en-US" sz="1000" b="1">
                <a:solidFill>
                  <a:srgbClr val="FFFFFF"/>
                </a:solidFill>
              </a:rPr>
              <a:pPr algn="ctr" eaLnBrk="0" fontAlgn="base" hangingPunct="0">
                <a:spcBef>
                  <a:spcPct val="0"/>
                </a:spcBef>
                <a:spcAft>
                  <a:spcPct val="0"/>
                </a:spcAft>
                <a:defRPr/>
              </a:pPr>
              <a:t>‹#›</a:t>
            </a:fld>
            <a:endParaRPr lang="en-US" sz="1000" b="1" dirty="0">
              <a:solidFill>
                <a:srgbClr val="FFFFFF"/>
              </a:solidFill>
            </a:endParaRPr>
          </a:p>
        </p:txBody>
      </p:sp>
      <p:pic>
        <p:nvPicPr>
          <p:cNvPr id="1030" name="Picture 7" descr="BJA2009_white_whiteline.png"/>
          <p:cNvPicPr>
            <a:picLocks noChangeAspect="1"/>
          </p:cNvPicPr>
          <p:nvPr userDrawn="1"/>
        </p:nvPicPr>
        <p:blipFill>
          <a:blip r:embed="rId8" cstate="print"/>
          <a:srcRect/>
          <a:stretch>
            <a:fillRect/>
          </a:stretch>
        </p:blipFill>
        <p:spPr bwMode="auto">
          <a:xfrm>
            <a:off x="554038" y="6392863"/>
            <a:ext cx="1017587" cy="409575"/>
          </a:xfrm>
          <a:prstGeom prst="rect">
            <a:avLst/>
          </a:prstGeom>
          <a:noFill/>
          <a:ln w="9525">
            <a:noFill/>
            <a:miter lim="800000"/>
            <a:headEnd/>
            <a:tailEnd/>
          </a:ln>
        </p:spPr>
      </p:pic>
    </p:spTree>
    <p:extLst>
      <p:ext uri="{BB962C8B-B14F-4D97-AF65-F5344CB8AC3E}">
        <p14:creationId xmlns:p14="http://schemas.microsoft.com/office/powerpoint/2010/main" val="135940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lgn="ctr" rtl="0" eaLnBrk="0" fontAlgn="base" hangingPunct="0">
        <a:spcBef>
          <a:spcPct val="0"/>
        </a:spcBef>
        <a:spcAft>
          <a:spcPct val="0"/>
        </a:spcAft>
        <a:defRPr sz="3200" b="1" cap="none" baseline="0">
          <a:solidFill>
            <a:srgbClr val="A80000"/>
          </a:solidFill>
          <a:latin typeface="Calibri" pitchFamily="34" charset="0"/>
          <a:ea typeface="+mj-ea"/>
          <a:cs typeface="Calibri" pitchFamily="34" charset="0"/>
        </a:defRPr>
      </a:lvl1pPr>
      <a:lvl2pPr algn="l" rtl="0" eaLnBrk="0" fontAlgn="base" hangingPunct="0">
        <a:spcBef>
          <a:spcPct val="0"/>
        </a:spcBef>
        <a:spcAft>
          <a:spcPct val="0"/>
        </a:spcAft>
        <a:defRPr sz="3200" b="1">
          <a:solidFill>
            <a:srgbClr val="A80000"/>
          </a:solidFill>
          <a:latin typeface="Arial" charset="0"/>
        </a:defRPr>
      </a:lvl2pPr>
      <a:lvl3pPr algn="l" rtl="0" eaLnBrk="0" fontAlgn="base" hangingPunct="0">
        <a:spcBef>
          <a:spcPct val="0"/>
        </a:spcBef>
        <a:spcAft>
          <a:spcPct val="0"/>
        </a:spcAft>
        <a:defRPr sz="3200" b="1">
          <a:solidFill>
            <a:srgbClr val="A80000"/>
          </a:solidFill>
          <a:latin typeface="Arial" charset="0"/>
        </a:defRPr>
      </a:lvl3pPr>
      <a:lvl4pPr algn="l" rtl="0" eaLnBrk="0" fontAlgn="base" hangingPunct="0">
        <a:spcBef>
          <a:spcPct val="0"/>
        </a:spcBef>
        <a:spcAft>
          <a:spcPct val="0"/>
        </a:spcAft>
        <a:defRPr sz="3200" b="1">
          <a:solidFill>
            <a:srgbClr val="A80000"/>
          </a:solidFill>
          <a:latin typeface="Arial" charset="0"/>
        </a:defRPr>
      </a:lvl4pPr>
      <a:lvl5pPr algn="l" rtl="0" eaLnBrk="0" fontAlgn="base" hangingPunct="0">
        <a:spcBef>
          <a:spcPct val="0"/>
        </a:spcBef>
        <a:spcAft>
          <a:spcPct val="0"/>
        </a:spcAft>
        <a:defRPr sz="3200" b="1">
          <a:solidFill>
            <a:srgbClr val="A80000"/>
          </a:solidFill>
          <a:latin typeface="Arial" charset="0"/>
        </a:defRPr>
      </a:lvl5pPr>
      <a:lvl6pPr marL="457200" algn="ctr" rtl="0" fontAlgn="base">
        <a:spcBef>
          <a:spcPct val="0"/>
        </a:spcBef>
        <a:spcAft>
          <a:spcPct val="0"/>
        </a:spcAft>
        <a:defRPr sz="3600" b="1">
          <a:solidFill>
            <a:srgbClr val="CC3300"/>
          </a:solidFill>
          <a:latin typeface="Arial" charset="0"/>
        </a:defRPr>
      </a:lvl6pPr>
      <a:lvl7pPr marL="914400" algn="ctr" rtl="0" fontAlgn="base">
        <a:spcBef>
          <a:spcPct val="0"/>
        </a:spcBef>
        <a:spcAft>
          <a:spcPct val="0"/>
        </a:spcAft>
        <a:defRPr sz="3600" b="1">
          <a:solidFill>
            <a:srgbClr val="CC3300"/>
          </a:solidFill>
          <a:latin typeface="Arial" charset="0"/>
        </a:defRPr>
      </a:lvl7pPr>
      <a:lvl8pPr marL="1371600" algn="ctr" rtl="0" fontAlgn="base">
        <a:spcBef>
          <a:spcPct val="0"/>
        </a:spcBef>
        <a:spcAft>
          <a:spcPct val="0"/>
        </a:spcAft>
        <a:defRPr sz="3600" b="1">
          <a:solidFill>
            <a:srgbClr val="CC3300"/>
          </a:solidFill>
          <a:latin typeface="Arial" charset="0"/>
        </a:defRPr>
      </a:lvl8pPr>
      <a:lvl9pPr marL="1828800" algn="ctr" rtl="0" fontAlgn="base">
        <a:spcBef>
          <a:spcPct val="0"/>
        </a:spcBef>
        <a:spcAft>
          <a:spcPct val="0"/>
        </a:spcAft>
        <a:defRPr sz="3600" b="1">
          <a:solidFill>
            <a:srgbClr val="CC3300"/>
          </a:solidFill>
          <a:latin typeface="Arial" charset="0"/>
        </a:defRPr>
      </a:lvl9pPr>
    </p:titleStyle>
    <p:bodyStyle>
      <a:lvl1pPr marL="342900" indent="-342900" algn="l" rtl="0" eaLnBrk="0" fontAlgn="base" hangingPunct="0">
        <a:spcBef>
          <a:spcPts val="0"/>
        </a:spcBef>
        <a:spcAft>
          <a:spcPts val="600"/>
        </a:spcAft>
        <a:buClr>
          <a:srgbClr val="2D2DB9"/>
        </a:buClr>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ts val="0"/>
        </a:spcBef>
        <a:spcAft>
          <a:spcPts val="600"/>
        </a:spcAft>
        <a:buClr>
          <a:srgbClr val="2D2DB9"/>
        </a:buClr>
        <a:buChar char="–"/>
        <a:defRPr sz="2000">
          <a:solidFill>
            <a:schemeClr val="tx1"/>
          </a:solidFill>
          <a:latin typeface="Calibri" pitchFamily="34" charset="0"/>
          <a:cs typeface="Calibri" pitchFamily="34" charset="0"/>
        </a:defRPr>
      </a:lvl2pPr>
      <a:lvl3pPr marL="1143000" indent="-228600" algn="l" rtl="0" eaLnBrk="0" fontAlgn="base" hangingPunct="0">
        <a:spcBef>
          <a:spcPts val="0"/>
        </a:spcBef>
        <a:spcAft>
          <a:spcPts val="600"/>
        </a:spcAft>
        <a:buClr>
          <a:srgbClr val="2D2DB9"/>
        </a:buClr>
        <a:buChar char="•"/>
        <a:defRPr sz="1800">
          <a:solidFill>
            <a:schemeClr val="tx1"/>
          </a:solidFill>
          <a:latin typeface="Calibri" pitchFamily="34" charset="0"/>
          <a:cs typeface="Calibri" pitchFamily="34" charset="0"/>
        </a:defRPr>
      </a:lvl3pPr>
      <a:lvl4pPr marL="1600200" indent="-228600" algn="l" rtl="0" eaLnBrk="0" fontAlgn="base" hangingPunct="0">
        <a:spcBef>
          <a:spcPts val="0"/>
        </a:spcBef>
        <a:spcAft>
          <a:spcPts val="600"/>
        </a:spcAft>
        <a:buClr>
          <a:srgbClr val="2D2DB9"/>
        </a:buClr>
        <a:buChar char="•"/>
        <a:defRPr sz="1600">
          <a:solidFill>
            <a:schemeClr val="tx1"/>
          </a:solidFill>
          <a:latin typeface="Calibri" pitchFamily="34" charset="0"/>
          <a:cs typeface="Calibri" pitchFamily="34" charset="0"/>
        </a:defRPr>
      </a:lvl4pPr>
      <a:lvl5pPr marL="2057400" indent="-228600" algn="l" rtl="0" eaLnBrk="0" fontAlgn="base" hangingPunct="0">
        <a:spcBef>
          <a:spcPts val="0"/>
        </a:spcBef>
        <a:spcAft>
          <a:spcPts val="600"/>
        </a:spcAft>
        <a:buClr>
          <a:srgbClr val="2D2DB9"/>
        </a:buClr>
        <a:buChar char="•"/>
        <a:defRPr sz="1600">
          <a:solidFill>
            <a:schemeClr val="tx1"/>
          </a:solidFill>
          <a:latin typeface="Calibri" pitchFamily="34" charset="0"/>
          <a:cs typeface="Calibri" pitchFamily="34" charset="0"/>
        </a:defRPr>
      </a:lvl5pPr>
      <a:lvl6pPr marL="2514600" indent="-228600" algn="l" rtl="0" fontAlgn="base">
        <a:spcBef>
          <a:spcPct val="25000"/>
        </a:spcBef>
        <a:spcAft>
          <a:spcPct val="0"/>
        </a:spcAft>
        <a:buClr>
          <a:schemeClr val="accent2"/>
        </a:buClr>
        <a:buChar char="•"/>
        <a:defRPr sz="2000">
          <a:solidFill>
            <a:schemeClr val="tx1"/>
          </a:solidFill>
          <a:latin typeface="+mn-lt"/>
        </a:defRPr>
      </a:lvl6pPr>
      <a:lvl7pPr marL="2971800" indent="-228600" algn="l" rtl="0" fontAlgn="base">
        <a:spcBef>
          <a:spcPct val="25000"/>
        </a:spcBef>
        <a:spcAft>
          <a:spcPct val="0"/>
        </a:spcAft>
        <a:buClr>
          <a:schemeClr val="accent2"/>
        </a:buClr>
        <a:buChar char="•"/>
        <a:defRPr sz="2000">
          <a:solidFill>
            <a:schemeClr val="tx1"/>
          </a:solidFill>
          <a:latin typeface="+mn-lt"/>
        </a:defRPr>
      </a:lvl7pPr>
      <a:lvl8pPr marL="3429000" indent="-228600" algn="l" rtl="0" fontAlgn="base">
        <a:spcBef>
          <a:spcPct val="25000"/>
        </a:spcBef>
        <a:spcAft>
          <a:spcPct val="0"/>
        </a:spcAft>
        <a:buClr>
          <a:schemeClr val="accent2"/>
        </a:buClr>
        <a:buChar char="•"/>
        <a:defRPr sz="2000">
          <a:solidFill>
            <a:schemeClr val="tx1"/>
          </a:solidFill>
          <a:latin typeface="+mn-lt"/>
        </a:defRPr>
      </a:lvl8pPr>
      <a:lvl9pPr marL="3886200" indent="-228600" algn="l" rtl="0" fontAlgn="base">
        <a:spcBef>
          <a:spcPct val="25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4299" y="1945757"/>
            <a:ext cx="8831263" cy="427185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0691" name="Rectangle 3"/>
          <p:cNvSpPr>
            <a:spLocks noGrp="1" noChangeArrowheads="1"/>
          </p:cNvSpPr>
          <p:nvPr>
            <p:ph type="title"/>
          </p:nvPr>
        </p:nvSpPr>
        <p:spPr bwMode="auto">
          <a:xfrm>
            <a:off x="115914" y="1190845"/>
            <a:ext cx="8829634" cy="744279"/>
          </a:xfrm>
          <a:prstGeom prst="rect">
            <a:avLst/>
          </a:prstGeom>
          <a:noFill/>
          <a:ln w="9525">
            <a:noFill/>
            <a:miter lim="800000"/>
            <a:headEnd/>
            <a:tailEnd/>
          </a:ln>
          <a:effectLst>
            <a:outerShdw dist="12700" dir="5400000" algn="ctr" rotWithShape="0">
              <a:schemeClr val="tx1"/>
            </a:outerShdw>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370692" name="Text Box 4"/>
          <p:cNvSpPr txBox="1">
            <a:spLocks noChangeArrowheads="1"/>
          </p:cNvSpPr>
          <p:nvPr userDrawn="1"/>
        </p:nvSpPr>
        <p:spPr bwMode="auto">
          <a:xfrm>
            <a:off x="7499350" y="6416675"/>
            <a:ext cx="1446213" cy="338138"/>
          </a:xfrm>
          <a:prstGeom prst="rect">
            <a:avLst/>
          </a:prstGeom>
          <a:noFill/>
          <a:ln w="12700">
            <a:noFill/>
            <a:miter lim="800000"/>
            <a:headEnd type="none" w="sm" len="sm"/>
            <a:tailEnd type="none" w="sm" len="sm"/>
          </a:ln>
          <a:effectLst/>
        </p:spPr>
        <p:txBody>
          <a:bodyPr wrap="none">
            <a:spAutoFit/>
          </a:bodyPr>
          <a:lstStyle/>
          <a:p>
            <a:pPr algn="ctr" eaLnBrk="0" fontAlgn="base" hangingPunct="0">
              <a:spcBef>
                <a:spcPct val="0"/>
              </a:spcBef>
              <a:spcAft>
                <a:spcPct val="0"/>
              </a:spcAft>
              <a:defRPr/>
            </a:pPr>
            <a:r>
              <a:rPr lang="en-US" sz="1600" b="1" dirty="0">
                <a:solidFill>
                  <a:srgbClr val="FFFFFF"/>
                </a:solidFill>
              </a:rPr>
              <a:t>www.riss.net</a:t>
            </a:r>
          </a:p>
        </p:txBody>
      </p:sp>
      <p:sp>
        <p:nvSpPr>
          <p:cNvPr id="7" name="Text Box 4"/>
          <p:cNvSpPr txBox="1">
            <a:spLocks noChangeArrowheads="1"/>
          </p:cNvSpPr>
          <p:nvPr userDrawn="1"/>
        </p:nvSpPr>
        <p:spPr bwMode="auto">
          <a:xfrm>
            <a:off x="114300" y="6456363"/>
            <a:ext cx="341313" cy="246062"/>
          </a:xfrm>
          <a:prstGeom prst="rect">
            <a:avLst/>
          </a:prstGeom>
          <a:noFill/>
          <a:ln w="12700">
            <a:noFill/>
            <a:miter lim="800000"/>
            <a:headEnd type="none" w="sm" len="sm"/>
            <a:tailEnd type="none" w="sm" len="sm"/>
          </a:ln>
          <a:effectLst/>
        </p:spPr>
        <p:txBody>
          <a:bodyPr wrap="none">
            <a:spAutoFit/>
          </a:bodyPr>
          <a:lstStyle/>
          <a:p>
            <a:pPr algn="ctr" eaLnBrk="0" fontAlgn="base" hangingPunct="0">
              <a:spcBef>
                <a:spcPct val="0"/>
              </a:spcBef>
              <a:spcAft>
                <a:spcPct val="0"/>
              </a:spcAft>
              <a:defRPr/>
            </a:pPr>
            <a:fld id="{6EE27BF7-06BE-49F8-A954-89B392275173}" type="slidenum">
              <a:rPr lang="en-US" sz="1000" b="1">
                <a:solidFill>
                  <a:srgbClr val="FFFFFF"/>
                </a:solidFill>
              </a:rPr>
              <a:pPr algn="ctr" eaLnBrk="0" fontAlgn="base" hangingPunct="0">
                <a:spcBef>
                  <a:spcPct val="0"/>
                </a:spcBef>
                <a:spcAft>
                  <a:spcPct val="0"/>
                </a:spcAft>
                <a:defRPr/>
              </a:pPr>
              <a:t>‹#›</a:t>
            </a:fld>
            <a:endParaRPr lang="en-US" sz="1000" b="1" dirty="0">
              <a:solidFill>
                <a:srgbClr val="FFFFFF"/>
              </a:solidFill>
            </a:endParaRPr>
          </a:p>
        </p:txBody>
      </p:sp>
      <p:pic>
        <p:nvPicPr>
          <p:cNvPr id="1030" name="Picture 7" descr="BJA2009_white_whiteline.png"/>
          <p:cNvPicPr>
            <a:picLocks noChangeAspect="1"/>
          </p:cNvPicPr>
          <p:nvPr userDrawn="1"/>
        </p:nvPicPr>
        <p:blipFill>
          <a:blip r:embed="rId8" cstate="print"/>
          <a:srcRect/>
          <a:stretch>
            <a:fillRect/>
          </a:stretch>
        </p:blipFill>
        <p:spPr bwMode="auto">
          <a:xfrm>
            <a:off x="554038" y="6392863"/>
            <a:ext cx="1017587" cy="409575"/>
          </a:xfrm>
          <a:prstGeom prst="rect">
            <a:avLst/>
          </a:prstGeom>
          <a:noFill/>
          <a:ln w="9525">
            <a:noFill/>
            <a:miter lim="800000"/>
            <a:headEnd/>
            <a:tailEnd/>
          </a:ln>
        </p:spPr>
      </p:pic>
    </p:spTree>
    <p:extLst>
      <p:ext uri="{BB962C8B-B14F-4D97-AF65-F5344CB8AC3E}">
        <p14:creationId xmlns:p14="http://schemas.microsoft.com/office/powerpoint/2010/main" val="1355460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p:txStyles>
    <p:titleStyle>
      <a:lvl1pPr algn="ctr" rtl="0" eaLnBrk="0" fontAlgn="base" hangingPunct="0">
        <a:spcBef>
          <a:spcPct val="0"/>
        </a:spcBef>
        <a:spcAft>
          <a:spcPct val="0"/>
        </a:spcAft>
        <a:defRPr sz="3200" b="1" cap="none" baseline="0">
          <a:solidFill>
            <a:srgbClr val="A80000"/>
          </a:solidFill>
          <a:latin typeface="Calibri" pitchFamily="34" charset="0"/>
          <a:ea typeface="+mj-ea"/>
          <a:cs typeface="Calibri" pitchFamily="34" charset="0"/>
        </a:defRPr>
      </a:lvl1pPr>
      <a:lvl2pPr algn="l" rtl="0" eaLnBrk="0" fontAlgn="base" hangingPunct="0">
        <a:spcBef>
          <a:spcPct val="0"/>
        </a:spcBef>
        <a:spcAft>
          <a:spcPct val="0"/>
        </a:spcAft>
        <a:defRPr sz="3200" b="1">
          <a:solidFill>
            <a:srgbClr val="A80000"/>
          </a:solidFill>
          <a:latin typeface="Arial" charset="0"/>
        </a:defRPr>
      </a:lvl2pPr>
      <a:lvl3pPr algn="l" rtl="0" eaLnBrk="0" fontAlgn="base" hangingPunct="0">
        <a:spcBef>
          <a:spcPct val="0"/>
        </a:spcBef>
        <a:spcAft>
          <a:spcPct val="0"/>
        </a:spcAft>
        <a:defRPr sz="3200" b="1">
          <a:solidFill>
            <a:srgbClr val="A80000"/>
          </a:solidFill>
          <a:latin typeface="Arial" charset="0"/>
        </a:defRPr>
      </a:lvl3pPr>
      <a:lvl4pPr algn="l" rtl="0" eaLnBrk="0" fontAlgn="base" hangingPunct="0">
        <a:spcBef>
          <a:spcPct val="0"/>
        </a:spcBef>
        <a:spcAft>
          <a:spcPct val="0"/>
        </a:spcAft>
        <a:defRPr sz="3200" b="1">
          <a:solidFill>
            <a:srgbClr val="A80000"/>
          </a:solidFill>
          <a:latin typeface="Arial" charset="0"/>
        </a:defRPr>
      </a:lvl4pPr>
      <a:lvl5pPr algn="l" rtl="0" eaLnBrk="0" fontAlgn="base" hangingPunct="0">
        <a:spcBef>
          <a:spcPct val="0"/>
        </a:spcBef>
        <a:spcAft>
          <a:spcPct val="0"/>
        </a:spcAft>
        <a:defRPr sz="3200" b="1">
          <a:solidFill>
            <a:srgbClr val="A80000"/>
          </a:solidFill>
          <a:latin typeface="Arial" charset="0"/>
        </a:defRPr>
      </a:lvl5pPr>
      <a:lvl6pPr marL="457200" algn="ctr" rtl="0" fontAlgn="base">
        <a:spcBef>
          <a:spcPct val="0"/>
        </a:spcBef>
        <a:spcAft>
          <a:spcPct val="0"/>
        </a:spcAft>
        <a:defRPr sz="3600" b="1">
          <a:solidFill>
            <a:srgbClr val="CC3300"/>
          </a:solidFill>
          <a:latin typeface="Arial" charset="0"/>
        </a:defRPr>
      </a:lvl6pPr>
      <a:lvl7pPr marL="914400" algn="ctr" rtl="0" fontAlgn="base">
        <a:spcBef>
          <a:spcPct val="0"/>
        </a:spcBef>
        <a:spcAft>
          <a:spcPct val="0"/>
        </a:spcAft>
        <a:defRPr sz="3600" b="1">
          <a:solidFill>
            <a:srgbClr val="CC3300"/>
          </a:solidFill>
          <a:latin typeface="Arial" charset="0"/>
        </a:defRPr>
      </a:lvl7pPr>
      <a:lvl8pPr marL="1371600" algn="ctr" rtl="0" fontAlgn="base">
        <a:spcBef>
          <a:spcPct val="0"/>
        </a:spcBef>
        <a:spcAft>
          <a:spcPct val="0"/>
        </a:spcAft>
        <a:defRPr sz="3600" b="1">
          <a:solidFill>
            <a:srgbClr val="CC3300"/>
          </a:solidFill>
          <a:latin typeface="Arial" charset="0"/>
        </a:defRPr>
      </a:lvl8pPr>
      <a:lvl9pPr marL="1828800" algn="ctr" rtl="0" fontAlgn="base">
        <a:spcBef>
          <a:spcPct val="0"/>
        </a:spcBef>
        <a:spcAft>
          <a:spcPct val="0"/>
        </a:spcAft>
        <a:defRPr sz="3600" b="1">
          <a:solidFill>
            <a:srgbClr val="CC3300"/>
          </a:solidFill>
          <a:latin typeface="Arial" charset="0"/>
        </a:defRPr>
      </a:lvl9pPr>
    </p:titleStyle>
    <p:bodyStyle>
      <a:lvl1pPr marL="342900" indent="-342900" algn="l" rtl="0" eaLnBrk="0" fontAlgn="base" hangingPunct="0">
        <a:spcBef>
          <a:spcPts val="0"/>
        </a:spcBef>
        <a:spcAft>
          <a:spcPts val="600"/>
        </a:spcAft>
        <a:buClr>
          <a:srgbClr val="2D2DB9"/>
        </a:buClr>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ts val="0"/>
        </a:spcBef>
        <a:spcAft>
          <a:spcPts val="600"/>
        </a:spcAft>
        <a:buClr>
          <a:srgbClr val="2D2DB9"/>
        </a:buClr>
        <a:buChar char="–"/>
        <a:defRPr sz="2000">
          <a:solidFill>
            <a:schemeClr val="tx1"/>
          </a:solidFill>
          <a:latin typeface="Calibri" pitchFamily="34" charset="0"/>
          <a:cs typeface="Calibri" pitchFamily="34" charset="0"/>
        </a:defRPr>
      </a:lvl2pPr>
      <a:lvl3pPr marL="1143000" indent="-228600" algn="l" rtl="0" eaLnBrk="0" fontAlgn="base" hangingPunct="0">
        <a:spcBef>
          <a:spcPts val="0"/>
        </a:spcBef>
        <a:spcAft>
          <a:spcPts val="600"/>
        </a:spcAft>
        <a:buClr>
          <a:srgbClr val="2D2DB9"/>
        </a:buClr>
        <a:buChar char="•"/>
        <a:defRPr sz="1800">
          <a:solidFill>
            <a:schemeClr val="tx1"/>
          </a:solidFill>
          <a:latin typeface="Calibri" pitchFamily="34" charset="0"/>
          <a:cs typeface="Calibri" pitchFamily="34" charset="0"/>
        </a:defRPr>
      </a:lvl3pPr>
      <a:lvl4pPr marL="1600200" indent="-228600" algn="l" rtl="0" eaLnBrk="0" fontAlgn="base" hangingPunct="0">
        <a:spcBef>
          <a:spcPts val="0"/>
        </a:spcBef>
        <a:spcAft>
          <a:spcPts val="600"/>
        </a:spcAft>
        <a:buClr>
          <a:srgbClr val="2D2DB9"/>
        </a:buClr>
        <a:buChar char="•"/>
        <a:defRPr sz="1600">
          <a:solidFill>
            <a:schemeClr val="tx1"/>
          </a:solidFill>
          <a:latin typeface="Calibri" pitchFamily="34" charset="0"/>
          <a:cs typeface="Calibri" pitchFamily="34" charset="0"/>
        </a:defRPr>
      </a:lvl4pPr>
      <a:lvl5pPr marL="2057400" indent="-228600" algn="l" rtl="0" eaLnBrk="0" fontAlgn="base" hangingPunct="0">
        <a:spcBef>
          <a:spcPts val="0"/>
        </a:spcBef>
        <a:spcAft>
          <a:spcPts val="600"/>
        </a:spcAft>
        <a:buClr>
          <a:srgbClr val="2D2DB9"/>
        </a:buClr>
        <a:buChar char="•"/>
        <a:defRPr sz="1600">
          <a:solidFill>
            <a:schemeClr val="tx1"/>
          </a:solidFill>
          <a:latin typeface="Calibri" pitchFamily="34" charset="0"/>
          <a:cs typeface="Calibri" pitchFamily="34" charset="0"/>
        </a:defRPr>
      </a:lvl5pPr>
      <a:lvl6pPr marL="2514600" indent="-228600" algn="l" rtl="0" fontAlgn="base">
        <a:spcBef>
          <a:spcPct val="25000"/>
        </a:spcBef>
        <a:spcAft>
          <a:spcPct val="0"/>
        </a:spcAft>
        <a:buClr>
          <a:schemeClr val="accent2"/>
        </a:buClr>
        <a:buChar char="•"/>
        <a:defRPr sz="2000">
          <a:solidFill>
            <a:schemeClr val="tx1"/>
          </a:solidFill>
          <a:latin typeface="+mn-lt"/>
        </a:defRPr>
      </a:lvl6pPr>
      <a:lvl7pPr marL="2971800" indent="-228600" algn="l" rtl="0" fontAlgn="base">
        <a:spcBef>
          <a:spcPct val="25000"/>
        </a:spcBef>
        <a:spcAft>
          <a:spcPct val="0"/>
        </a:spcAft>
        <a:buClr>
          <a:schemeClr val="accent2"/>
        </a:buClr>
        <a:buChar char="•"/>
        <a:defRPr sz="2000">
          <a:solidFill>
            <a:schemeClr val="tx1"/>
          </a:solidFill>
          <a:latin typeface="+mn-lt"/>
        </a:defRPr>
      </a:lvl7pPr>
      <a:lvl8pPr marL="3429000" indent="-228600" algn="l" rtl="0" fontAlgn="base">
        <a:spcBef>
          <a:spcPct val="25000"/>
        </a:spcBef>
        <a:spcAft>
          <a:spcPct val="0"/>
        </a:spcAft>
        <a:buClr>
          <a:schemeClr val="accent2"/>
        </a:buClr>
        <a:buChar char="•"/>
        <a:defRPr sz="2000">
          <a:solidFill>
            <a:schemeClr val="tx1"/>
          </a:solidFill>
          <a:latin typeface="+mn-lt"/>
        </a:defRPr>
      </a:lvl8pPr>
      <a:lvl9pPr marL="3886200" indent="-228600" algn="l" rtl="0" fontAlgn="base">
        <a:spcBef>
          <a:spcPct val="25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4"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dirty="0">
              <a:latin typeface="+mn-lt"/>
              <a:cs typeface="+mn-cs"/>
            </a:endParaRPr>
          </a:p>
        </p:txBody>
      </p:sp>
      <p:sp>
        <p:nvSpPr>
          <p:cNvPr id="12" name="Freeform 11"/>
          <p:cNvSpPr>
            <a:spLocks/>
          </p:cNvSpPr>
          <p:nvPr/>
        </p:nvSpPr>
        <p:spPr bwMode="auto">
          <a:xfrm>
            <a:off x="485776"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40"/>
            <a:ext cx="1919288" cy="365125"/>
          </a:xfrm>
          <a:prstGeom prst="rect">
            <a:avLst/>
          </a:prstGeom>
        </p:spPr>
        <p:txBody>
          <a:bodyPr vert="horz" anchor="b"/>
          <a:lstStyle>
            <a:lvl1pPr algn="l" eaLnBrk="1" fontAlgn="auto" latinLnBrk="0" hangingPunct="1">
              <a:spcBef>
                <a:spcPts val="0"/>
              </a:spcBef>
              <a:spcAft>
                <a:spcPts val="0"/>
              </a:spcAft>
              <a:defRPr kumimoji="0" sz="750">
                <a:solidFill>
                  <a:schemeClr val="tx1"/>
                </a:solidFill>
                <a:latin typeface="+mn-lt"/>
                <a:cs typeface="+mn-cs"/>
              </a:defRPr>
            </a:lvl1pPr>
            <a:extLst/>
          </a:lstStyle>
          <a:p>
            <a:pPr>
              <a:defRPr/>
            </a:pPr>
            <a:fld id="{A18C17C8-CC70-4C2A-A3D9-9DF1FE9DD51E}" type="datetimeFigureOut">
              <a:rPr lang="en-US"/>
              <a:pPr>
                <a:defRPr/>
              </a:pPr>
              <a:t>7/22/2020</a:t>
            </a:fld>
            <a:endParaRPr lang="en-US" dirty="0"/>
          </a:p>
        </p:txBody>
      </p:sp>
      <p:sp>
        <p:nvSpPr>
          <p:cNvPr id="22" name="Footer Placeholder 21"/>
          <p:cNvSpPr>
            <a:spLocks noGrp="1"/>
          </p:cNvSpPr>
          <p:nvPr>
            <p:ph type="ftr" sz="quarter" idx="3"/>
          </p:nvPr>
        </p:nvSpPr>
        <p:spPr>
          <a:xfrm>
            <a:off x="4379913" y="6408740"/>
            <a:ext cx="2351087" cy="365125"/>
          </a:xfrm>
          <a:prstGeom prst="rect">
            <a:avLst/>
          </a:prstGeom>
        </p:spPr>
        <p:txBody>
          <a:bodyPr vert="horz" anchor="b"/>
          <a:lstStyle>
            <a:lvl1pPr algn="r" eaLnBrk="1" fontAlgn="auto" latinLnBrk="0" hangingPunct="1">
              <a:spcBef>
                <a:spcPts val="0"/>
              </a:spcBef>
              <a:spcAft>
                <a:spcPts val="0"/>
              </a:spcAft>
              <a:defRPr kumimoji="0" sz="75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40"/>
            <a:ext cx="366712" cy="365125"/>
          </a:xfrm>
          <a:prstGeom prst="rect">
            <a:avLst/>
          </a:prstGeom>
        </p:spPr>
        <p:txBody>
          <a:bodyPr vert="horz" wrap="square" lIns="91440" tIns="45720" rIns="91440" bIns="45720" numCol="1" anchor="b" anchorCtr="0" compatLnSpc="1">
            <a:prstTxWarp prst="textNoShape">
              <a:avLst/>
            </a:prstTxWarp>
          </a:bodyPr>
          <a:lstStyle>
            <a:lvl1pPr algn="r">
              <a:defRPr sz="750">
                <a:latin typeface="Lucida Sans Unicode" panose="020B0602030504020204" pitchFamily="34" charset="0"/>
              </a:defRPr>
            </a:lvl1pPr>
          </a:lstStyle>
          <a:p>
            <a:fld id="{FB63AFE8-FE30-4326-A25D-B574809992DE}" type="slidenum">
              <a:rPr lang="en-US" altLang="en-US"/>
              <a:pPr/>
              <a:t>‹#›</a:t>
            </a:fld>
            <a:endParaRPr lang="en-US" altLang="en-US" dirty="0"/>
          </a:p>
        </p:txBody>
      </p:sp>
    </p:spTree>
    <p:extLst>
      <p:ext uri="{BB962C8B-B14F-4D97-AF65-F5344CB8AC3E}">
        <p14:creationId xmlns:p14="http://schemas.microsoft.com/office/powerpoint/2010/main" val="53666279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rtl="0" eaLnBrk="0" fontAlgn="base" hangingPunct="0">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075" b="1">
          <a:solidFill>
            <a:schemeClr val="tx2"/>
          </a:solidFill>
          <a:latin typeface="Lucida Sans Unicode" pitchFamily="34" charset="0"/>
        </a:defRPr>
      </a:lvl2pPr>
      <a:lvl3pPr algn="l" rtl="0" eaLnBrk="0" fontAlgn="base" hangingPunct="0">
        <a:spcBef>
          <a:spcPct val="0"/>
        </a:spcBef>
        <a:spcAft>
          <a:spcPct val="0"/>
        </a:spcAft>
        <a:defRPr sz="3075" b="1">
          <a:solidFill>
            <a:schemeClr val="tx2"/>
          </a:solidFill>
          <a:latin typeface="Lucida Sans Unicode" pitchFamily="34" charset="0"/>
        </a:defRPr>
      </a:lvl3pPr>
      <a:lvl4pPr algn="l" rtl="0" eaLnBrk="0" fontAlgn="base" hangingPunct="0">
        <a:spcBef>
          <a:spcPct val="0"/>
        </a:spcBef>
        <a:spcAft>
          <a:spcPct val="0"/>
        </a:spcAft>
        <a:defRPr sz="3075" b="1">
          <a:solidFill>
            <a:schemeClr val="tx2"/>
          </a:solidFill>
          <a:latin typeface="Lucida Sans Unicode" pitchFamily="34" charset="0"/>
        </a:defRPr>
      </a:lvl4pPr>
      <a:lvl5pPr algn="l" rtl="0" eaLnBrk="0" fontAlgn="base" hangingPunct="0">
        <a:spcBef>
          <a:spcPct val="0"/>
        </a:spcBef>
        <a:spcAft>
          <a:spcPct val="0"/>
        </a:spcAft>
        <a:defRPr sz="3075" b="1">
          <a:solidFill>
            <a:schemeClr val="tx2"/>
          </a:solidFill>
          <a:latin typeface="Lucida Sans Unicode" pitchFamily="34" charset="0"/>
        </a:defRPr>
      </a:lvl5pPr>
      <a:lvl6pPr marL="342900" algn="l" rtl="0" fontAlgn="base">
        <a:spcBef>
          <a:spcPct val="0"/>
        </a:spcBef>
        <a:spcAft>
          <a:spcPct val="0"/>
        </a:spcAft>
        <a:defRPr sz="3075" b="1">
          <a:solidFill>
            <a:schemeClr val="tx2"/>
          </a:solidFill>
          <a:latin typeface="Lucida Sans Unicode" pitchFamily="34" charset="0"/>
        </a:defRPr>
      </a:lvl6pPr>
      <a:lvl7pPr marL="685800" algn="l" rtl="0" fontAlgn="base">
        <a:spcBef>
          <a:spcPct val="0"/>
        </a:spcBef>
        <a:spcAft>
          <a:spcPct val="0"/>
        </a:spcAft>
        <a:defRPr sz="3075" b="1">
          <a:solidFill>
            <a:schemeClr val="tx2"/>
          </a:solidFill>
          <a:latin typeface="Lucida Sans Unicode" pitchFamily="34" charset="0"/>
        </a:defRPr>
      </a:lvl7pPr>
      <a:lvl8pPr marL="1028700" algn="l" rtl="0" fontAlgn="base">
        <a:spcBef>
          <a:spcPct val="0"/>
        </a:spcBef>
        <a:spcAft>
          <a:spcPct val="0"/>
        </a:spcAft>
        <a:defRPr sz="3075" b="1">
          <a:solidFill>
            <a:schemeClr val="tx2"/>
          </a:solidFill>
          <a:latin typeface="Lucida Sans Unicode" pitchFamily="34" charset="0"/>
        </a:defRPr>
      </a:lvl8pPr>
      <a:lvl9pPr marL="1371600" algn="l" rtl="0" fontAlgn="base">
        <a:spcBef>
          <a:spcPct val="0"/>
        </a:spcBef>
        <a:spcAft>
          <a:spcPct val="0"/>
        </a:spcAft>
        <a:defRPr sz="3075" b="1">
          <a:solidFill>
            <a:schemeClr val="tx2"/>
          </a:solidFill>
          <a:latin typeface="Lucida Sans Unicode" pitchFamily="34" charset="0"/>
        </a:defRPr>
      </a:lvl9pPr>
      <a:extLst/>
    </p:titleStyle>
    <p:bodyStyle>
      <a:lvl1pPr marL="273844" indent="-191691" algn="l" rtl="0" eaLnBrk="0" fontAlgn="base" hangingPunct="0">
        <a:spcBef>
          <a:spcPts val="300"/>
        </a:spcBef>
        <a:spcAft>
          <a:spcPct val="0"/>
        </a:spcAft>
        <a:buClr>
          <a:schemeClr val="accent1"/>
        </a:buClr>
        <a:buSzPct val="68000"/>
        <a:buFont typeface="Wingdings 3" panose="05040102010807070707" pitchFamily="18" charset="2"/>
        <a:buChar char=""/>
        <a:defRPr sz="2025" kern="1200">
          <a:solidFill>
            <a:schemeClr val="tx1"/>
          </a:solidFill>
          <a:latin typeface="+mn-lt"/>
          <a:ea typeface="+mn-ea"/>
          <a:cs typeface="+mn-cs"/>
        </a:defRPr>
      </a:lvl1pPr>
      <a:lvl2pPr marL="465535" indent="-171450" algn="l" rtl="0" eaLnBrk="0" fontAlgn="base" hangingPunct="0">
        <a:spcBef>
          <a:spcPts val="244"/>
        </a:spcBef>
        <a:spcAft>
          <a:spcPct val="0"/>
        </a:spcAft>
        <a:buClr>
          <a:schemeClr val="accent1"/>
        </a:buClr>
        <a:buFont typeface="Verdana" panose="020B0604030504040204" pitchFamily="34" charset="0"/>
        <a:buChar char="◦"/>
        <a:defRPr sz="1725" kern="1200">
          <a:solidFill>
            <a:schemeClr val="tx1"/>
          </a:solidFill>
          <a:latin typeface="+mn-lt"/>
          <a:ea typeface="+mn-ea"/>
          <a:cs typeface="+mn-cs"/>
        </a:defRPr>
      </a:lvl2pPr>
      <a:lvl3pPr marL="644129" indent="-171450" algn="l" rtl="0" eaLnBrk="0" fontAlgn="base" hangingPunct="0">
        <a:spcBef>
          <a:spcPts val="263"/>
        </a:spcBef>
        <a:spcAft>
          <a:spcPct val="0"/>
        </a:spcAft>
        <a:buClr>
          <a:schemeClr val="accent2"/>
        </a:buClr>
        <a:buSzPct val="100000"/>
        <a:buFont typeface="Wingdings 2" panose="05020102010507070707" pitchFamily="18" charset="2"/>
        <a:buChar char=""/>
        <a:defRPr sz="1575" kern="1200">
          <a:solidFill>
            <a:schemeClr val="tx1"/>
          </a:solidFill>
          <a:latin typeface="+mn-lt"/>
          <a:ea typeface="+mn-ea"/>
          <a:cs typeface="+mn-cs"/>
        </a:defRPr>
      </a:lvl3pPr>
      <a:lvl4pPr marL="857250" indent="-171450" algn="l" rtl="0" eaLnBrk="0" fontAlgn="base" hangingPunct="0">
        <a:spcBef>
          <a:spcPts val="263"/>
        </a:spcBef>
        <a:spcAft>
          <a:spcPct val="0"/>
        </a:spcAft>
        <a:buClr>
          <a:schemeClr val="accent2"/>
        </a:buClr>
        <a:buFont typeface="Wingdings 2" panose="05020102010507070707" pitchFamily="18" charset="2"/>
        <a:buChar char=""/>
        <a:defRPr sz="1425" kern="1200">
          <a:solidFill>
            <a:schemeClr val="tx1"/>
          </a:solidFill>
          <a:latin typeface="+mn-lt"/>
          <a:ea typeface="+mn-ea"/>
          <a:cs typeface="+mn-cs"/>
        </a:defRPr>
      </a:lvl4pPr>
      <a:lvl5pPr marL="1028700" indent="-171450" algn="l" rtl="0" eaLnBrk="0" fontAlgn="base" hangingPunct="0">
        <a:spcBef>
          <a:spcPts val="263"/>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uampdsc.net/"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nlada.org/sites/default/files/ByrneJAGInfoSheet.May112020.pdf" TargetMode="External"/><Relationship Id="rId3" Type="http://schemas.openxmlformats.org/officeDocument/2006/relationships/hyperlink" Target="https://www.ncja.org/covid-19-resources" TargetMode="External"/><Relationship Id="rId7" Type="http://schemas.openxmlformats.org/officeDocument/2006/relationships/hyperlink" Target="http://www.nlada.org/sites/default/files/CARES.guidance.May_.8.2020.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ncja.org/agency-directory" TargetMode="External"/><Relationship Id="rId5" Type="http://schemas.openxmlformats.org/officeDocument/2006/relationships/hyperlink" Target="https://www.ncja.org/investing-byrne-jag" TargetMode="External"/><Relationship Id="rId4" Type="http://schemas.openxmlformats.org/officeDocument/2006/relationships/hyperlink" Target="https://www.youtube.com/watch?v=lrph0uM09W4" TargetMode="External"/><Relationship Id="rId9" Type="http://schemas.openxmlformats.org/officeDocument/2006/relationships/hyperlink" Target="http://www.nlada.org/sites/default/files/pictures/Accessing%20Federal%20Grant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31332"/>
            <a:ext cx="8839200" cy="1077218"/>
          </a:xfrm>
        </p:spPr>
        <p:txBody>
          <a:bodyPr/>
          <a:lstStyle/>
          <a:p>
            <a:pPr algn="ctr"/>
            <a:r>
              <a:rPr lang="en-US" sz="3200" dirty="0">
                <a:effectLst/>
              </a:rPr>
              <a:t>Supporting Indigent Defense Programs During Times of Crisis</a:t>
            </a:r>
            <a:endParaRPr lang="en-US" sz="3200" dirty="0"/>
          </a:p>
        </p:txBody>
      </p:sp>
      <p:sp>
        <p:nvSpPr>
          <p:cNvPr id="3" name="Subtitle 2"/>
          <p:cNvSpPr>
            <a:spLocks noGrp="1"/>
          </p:cNvSpPr>
          <p:nvPr>
            <p:ph type="subTitle" idx="1"/>
          </p:nvPr>
        </p:nvSpPr>
        <p:spPr>
          <a:xfrm>
            <a:off x="685800" y="2438400"/>
            <a:ext cx="7848600" cy="2259080"/>
          </a:xfrm>
        </p:spPr>
        <p:txBody>
          <a:bodyPr/>
          <a:lstStyle/>
          <a:p>
            <a:pPr algn="ctr"/>
            <a:r>
              <a:rPr lang="en-US" b="1" dirty="0"/>
              <a:t>July 22, 2020</a:t>
            </a:r>
            <a:br>
              <a:rPr lang="en-US" b="1" dirty="0"/>
            </a:br>
            <a:r>
              <a:rPr lang="en-US" b="1" dirty="0"/>
              <a:t>4:00-5:00 pm ET</a:t>
            </a:r>
          </a:p>
          <a:p>
            <a:endParaRPr lang="en-US" b="1" dirty="0"/>
          </a:p>
          <a:p>
            <a:endParaRPr lang="en-US" b="1" dirty="0"/>
          </a:p>
          <a:p>
            <a:pPr algn="ctr"/>
            <a:r>
              <a:rPr lang="en-US" sz="2400" b="1" i="1" dirty="0"/>
              <a:t>Thank you for joining the webinar</a:t>
            </a:r>
          </a:p>
          <a:p>
            <a:endParaRPr lang="en-US" b="1" dirty="0"/>
          </a:p>
        </p:txBody>
      </p:sp>
      <p:sp>
        <p:nvSpPr>
          <p:cNvPr id="4" name="TextBox 3">
            <a:extLst>
              <a:ext uri="{FF2B5EF4-FFF2-40B4-BE49-F238E27FC236}">
                <a16:creationId xmlns:a16="http://schemas.microsoft.com/office/drawing/2014/main" id="{AC56ECDC-1DF4-A845-81ED-A7682DCE08EE}"/>
              </a:ext>
            </a:extLst>
          </p:cNvPr>
          <p:cNvSpPr txBox="1"/>
          <p:nvPr/>
        </p:nvSpPr>
        <p:spPr>
          <a:xfrm>
            <a:off x="-1816100" y="26035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4947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28625" y="1154312"/>
            <a:ext cx="7279481" cy="857250"/>
          </a:xfrm>
        </p:spPr>
        <p:txBody>
          <a:bodyPr/>
          <a:lstStyle/>
          <a:p>
            <a:pPr eaLnBrk="1" fontAlgn="auto" hangingPunct="1">
              <a:spcAft>
                <a:spcPts val="0"/>
              </a:spcAft>
              <a:defRPr/>
            </a:pPr>
            <a:r>
              <a:rPr lang="en-US" sz="2250" dirty="0">
                <a:latin typeface="Book Antiqua" pitchFamily="18" charset="0"/>
              </a:rPr>
              <a:t>Thank You</a:t>
            </a:r>
          </a:p>
        </p:txBody>
      </p:sp>
      <p:cxnSp>
        <p:nvCxnSpPr>
          <p:cNvPr id="6" name="Straight Connector 5"/>
          <p:cNvCxnSpPr/>
          <p:nvPr/>
        </p:nvCxnSpPr>
        <p:spPr>
          <a:xfrm>
            <a:off x="457200" y="1950244"/>
            <a:ext cx="8008144" cy="142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idx="1"/>
          </p:nvPr>
        </p:nvSpPr>
        <p:spPr>
          <a:xfrm>
            <a:off x="1171575" y="1764507"/>
            <a:ext cx="6172200" cy="2378869"/>
          </a:xfrm>
        </p:spPr>
        <p:txBody>
          <a:bodyPr/>
          <a:lstStyle/>
          <a:p>
            <a:pPr eaLnBrk="1" hangingPunct="1"/>
            <a:endParaRPr lang="en-US" altLang="en-US" sz="2400" b="1" dirty="0">
              <a:latin typeface="Aparajita" pitchFamily="34" charset="0"/>
              <a:cs typeface="Aparajita" pitchFamily="34" charset="0"/>
            </a:endParaRPr>
          </a:p>
          <a:p>
            <a:pPr algn="ctr" eaLnBrk="1" hangingPunct="1">
              <a:buFont typeface="Wingdings 3" panose="05040102010807070707" pitchFamily="18" charset="2"/>
              <a:buNone/>
            </a:pPr>
            <a:r>
              <a:rPr lang="en-US" altLang="en-US" sz="2100" b="1" dirty="0">
                <a:latin typeface="Book Antiqua" panose="02040602050305030304" pitchFamily="18" charset="0"/>
                <a:cs typeface="Aparajita" pitchFamily="34" charset="0"/>
              </a:rPr>
              <a:t>Guam Public Defender Service Corporation </a:t>
            </a:r>
          </a:p>
          <a:p>
            <a:pPr algn="ctr" eaLnBrk="1" hangingPunct="1">
              <a:buFont typeface="Wingdings 3" panose="05040102010807070707" pitchFamily="18" charset="2"/>
              <a:buNone/>
            </a:pPr>
            <a:r>
              <a:rPr lang="en-US" altLang="en-US" sz="2100" b="1" dirty="0">
                <a:latin typeface="Book Antiqua" panose="02040602050305030304" pitchFamily="18" charset="0"/>
                <a:cs typeface="Aparajita" pitchFamily="34" charset="0"/>
              </a:rPr>
              <a:t>779 Route 4 </a:t>
            </a:r>
          </a:p>
          <a:p>
            <a:pPr algn="ctr" eaLnBrk="1" hangingPunct="1">
              <a:buFont typeface="Wingdings 3" panose="05040102010807070707" pitchFamily="18" charset="2"/>
              <a:buNone/>
            </a:pPr>
            <a:r>
              <a:rPr lang="en-US" altLang="en-US" sz="2100" b="1" dirty="0">
                <a:latin typeface="Book Antiqua" panose="02040602050305030304" pitchFamily="18" charset="0"/>
                <a:cs typeface="Aparajita" pitchFamily="34" charset="0"/>
              </a:rPr>
              <a:t>Sinajana, Guam 96910</a:t>
            </a:r>
          </a:p>
          <a:p>
            <a:pPr algn="ctr" eaLnBrk="1" hangingPunct="1">
              <a:buFont typeface="Wingdings 3" panose="05040102010807070707" pitchFamily="18" charset="2"/>
              <a:buNone/>
            </a:pPr>
            <a:r>
              <a:rPr lang="en-US" altLang="en-US" sz="2100" b="1" dirty="0">
                <a:latin typeface="Book Antiqua" panose="02040602050305030304" pitchFamily="18" charset="0"/>
                <a:cs typeface="Aparajita" pitchFamily="34" charset="0"/>
              </a:rPr>
              <a:t>Website:  </a:t>
            </a:r>
            <a:r>
              <a:rPr lang="en-US" altLang="en-US" sz="2100" b="1" dirty="0">
                <a:latin typeface="Book Antiqua" panose="02040602050305030304" pitchFamily="18" charset="0"/>
                <a:cs typeface="Aparajita" pitchFamily="34" charset="0"/>
                <a:hlinkClick r:id="rId3"/>
              </a:rPr>
              <a:t>www.guampdsc.net</a:t>
            </a:r>
            <a:endParaRPr lang="en-US" altLang="en-US" sz="2100" b="1" dirty="0">
              <a:latin typeface="Book Antiqua" panose="02040602050305030304" pitchFamily="18" charset="0"/>
              <a:cs typeface="Aparajita" pitchFamily="34" charset="0"/>
            </a:endParaRPr>
          </a:p>
          <a:p>
            <a:pPr algn="ctr" eaLnBrk="1" hangingPunct="1">
              <a:buFont typeface="Wingdings 3" panose="05040102010807070707" pitchFamily="18" charset="2"/>
              <a:buNone/>
            </a:pPr>
            <a:r>
              <a:rPr lang="en-US" altLang="en-US" sz="2100" b="1" dirty="0">
                <a:latin typeface="Aparajita" pitchFamily="34" charset="0"/>
                <a:cs typeface="Aparajita" pitchFamily="34" charset="0"/>
              </a:rPr>
              <a:t> </a:t>
            </a:r>
          </a:p>
          <a:p>
            <a:pPr algn="ctr" eaLnBrk="1" hangingPunct="1">
              <a:buFont typeface="Wingdings 3" panose="05040102010807070707" pitchFamily="18" charset="2"/>
              <a:buNone/>
            </a:pPr>
            <a:endParaRPr lang="en-US" altLang="en-US" sz="2100" b="1" dirty="0">
              <a:latin typeface="Aparajita" pitchFamily="34" charset="0"/>
              <a:cs typeface="Aparajita" pitchFamily="34" charset="0"/>
            </a:endParaRPr>
          </a:p>
          <a:p>
            <a:pPr algn="ctr" eaLnBrk="1" hangingPunct="1">
              <a:buFont typeface="Wingdings 3" panose="05040102010807070707" pitchFamily="18" charset="2"/>
              <a:buNone/>
            </a:pPr>
            <a:endParaRPr lang="en-US" altLang="en-US" sz="2100" b="1" dirty="0">
              <a:latin typeface="Aparajita" pitchFamily="34" charset="0"/>
              <a:cs typeface="Aparajita" pitchFamily="34" charset="0"/>
            </a:endParaRPr>
          </a:p>
          <a:p>
            <a:pPr eaLnBrk="1" hangingPunct="1"/>
            <a:endParaRPr lang="en-US" altLang="en-US" sz="2100" b="1" dirty="0">
              <a:latin typeface="Aparajita" pitchFamily="34" charset="0"/>
              <a:cs typeface="Aparajita" pitchFamily="34" charset="0"/>
            </a:endParaRPr>
          </a:p>
          <a:p>
            <a:pPr eaLnBrk="1" hangingPunct="1"/>
            <a:endParaRPr lang="en-US" altLang="en-US" sz="2100" b="1" dirty="0">
              <a:latin typeface="Aparajita" pitchFamily="34" charset="0"/>
              <a:cs typeface="Aparajita" pitchFamily="34" charset="0"/>
            </a:endParaRPr>
          </a:p>
          <a:p>
            <a:pPr eaLnBrk="1" hangingPunct="1"/>
            <a:endParaRPr lang="en-US" altLang="en-US" sz="2100" b="1" dirty="0">
              <a:latin typeface="Aparajita" pitchFamily="34" charset="0"/>
              <a:cs typeface="Aparajita" pitchFamily="34" charset="0"/>
            </a:endParaRPr>
          </a:p>
          <a:p>
            <a:pPr eaLnBrk="1" hangingPunct="1"/>
            <a:endParaRPr lang="en-US" altLang="en-US" sz="2100" b="1" dirty="0">
              <a:latin typeface="Aparajita" pitchFamily="34" charset="0"/>
              <a:cs typeface="Aparajita" pitchFamily="34" charset="0"/>
            </a:endParaRPr>
          </a:p>
          <a:p>
            <a:pPr eaLnBrk="1" hangingPunct="1">
              <a:buFont typeface="Wingdings 3" panose="05040102010807070707" pitchFamily="18" charset="2"/>
              <a:buNone/>
            </a:pPr>
            <a:endParaRPr lang="en-US" altLang="en-US" sz="21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buFont typeface="Wingdings 3" panose="05040102010807070707" pitchFamily="18" charset="2"/>
              <a:buNone/>
            </a:pPr>
            <a:r>
              <a:rPr lang="en-US" altLang="en-US" sz="2400" b="1" dirty="0">
                <a:latin typeface="Aparajita" pitchFamily="34" charset="0"/>
                <a:cs typeface="Aparajita" pitchFamily="34" charset="0"/>
              </a:rPr>
              <a:t> </a:t>
            </a: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r>
              <a:rPr lang="en-US" altLang="en-US" sz="2100" dirty="0">
                <a:latin typeface="Aparajita" pitchFamily="34" charset="0"/>
                <a:cs typeface="Aparajita" pitchFamily="34" charset="0"/>
              </a:rPr>
              <a:t>    </a:t>
            </a:r>
          </a:p>
        </p:txBody>
      </p:sp>
    </p:spTree>
    <p:extLst>
      <p:ext uri="{BB962C8B-B14F-4D97-AF65-F5344CB8AC3E}">
        <p14:creationId xmlns:p14="http://schemas.microsoft.com/office/powerpoint/2010/main" val="1082353488"/>
      </p:ext>
    </p:extLst>
  </p:cSld>
  <p:clrMapOvr>
    <a:masterClrMapping/>
  </p:clrMapOvr>
  <p:transition advTm="5951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71500" y="1295400"/>
            <a:ext cx="8153400" cy="4495800"/>
          </a:xfrm>
        </p:spPr>
        <p:txBody>
          <a:bodyPr>
            <a:normAutofit fontScale="70000" lnSpcReduction="20000"/>
          </a:bodyPr>
          <a:lstStyle/>
          <a:p>
            <a:pPr algn="ctr"/>
            <a:r>
              <a:rPr lang="en-US" sz="3200" dirty="0">
                <a:solidFill>
                  <a:schemeClr val="tx1"/>
                </a:solidFill>
                <a:cs typeface="Calibri" pitchFamily="34" charset="0"/>
              </a:rPr>
              <a:t>Moderator: </a:t>
            </a:r>
          </a:p>
          <a:p>
            <a:pPr algn="ctr"/>
            <a:r>
              <a:rPr lang="en-US" sz="2800" dirty="0">
                <a:solidFill>
                  <a:schemeClr val="tx1"/>
                </a:solidFill>
                <a:cs typeface="Calibri" pitchFamily="34" charset="0"/>
              </a:rPr>
              <a:t>Chris Asplen</a:t>
            </a:r>
            <a:br>
              <a:rPr lang="en-US" sz="2800" u="sng" dirty="0">
                <a:solidFill>
                  <a:schemeClr val="tx1"/>
                </a:solidFill>
                <a:cs typeface="Calibri" pitchFamily="34" charset="0"/>
              </a:rPr>
            </a:br>
            <a:r>
              <a:rPr lang="en-US" sz="2800" dirty="0">
                <a:solidFill>
                  <a:schemeClr val="tx1"/>
                </a:solidFill>
                <a:cs typeface="Calibri" pitchFamily="34" charset="0"/>
              </a:rPr>
              <a:t>National Criminal Justice Association</a:t>
            </a:r>
            <a:endParaRPr lang="en-US" sz="2800" u="sng" dirty="0">
              <a:solidFill>
                <a:schemeClr val="tx1"/>
              </a:solidFill>
              <a:cs typeface="Calibri" pitchFamily="34" charset="0"/>
            </a:endParaRPr>
          </a:p>
          <a:p>
            <a:pPr algn="ctr"/>
            <a:br>
              <a:rPr lang="en-US" sz="2800" u="sng" dirty="0">
                <a:solidFill>
                  <a:schemeClr val="tx1"/>
                </a:solidFill>
                <a:cs typeface="Calibri" pitchFamily="34" charset="0"/>
              </a:rPr>
            </a:br>
            <a:r>
              <a:rPr lang="en-US" sz="2800" dirty="0">
                <a:solidFill>
                  <a:schemeClr val="tx1"/>
                </a:solidFill>
                <a:cs typeface="Calibri" pitchFamily="34" charset="0"/>
              </a:rPr>
              <a:t>Presenters: </a:t>
            </a:r>
          </a:p>
          <a:p>
            <a:pPr fontAlgn="base"/>
            <a:r>
              <a:rPr lang="en-US" sz="2800" dirty="0" err="1">
                <a:solidFill>
                  <a:schemeClr val="tx1"/>
                </a:solidFill>
              </a:rPr>
              <a:t>Marea</a:t>
            </a:r>
            <a:r>
              <a:rPr lang="en-US" sz="2800" dirty="0">
                <a:solidFill>
                  <a:schemeClr val="tx1"/>
                </a:solidFill>
              </a:rPr>
              <a:t> Beeman, Director, Research Initiatives, Defender Legal Services, NLADA</a:t>
            </a:r>
          </a:p>
          <a:p>
            <a:pPr fontAlgn="base"/>
            <a:endParaRPr lang="en-US" sz="2800" dirty="0">
              <a:solidFill>
                <a:schemeClr val="tx1"/>
              </a:solidFill>
            </a:endParaRPr>
          </a:p>
          <a:p>
            <a:pPr fontAlgn="base"/>
            <a:r>
              <a:rPr lang="en-US" sz="2800" dirty="0">
                <a:solidFill>
                  <a:schemeClr val="tx1"/>
                </a:solidFill>
              </a:rPr>
              <a:t>Christian Kervick, Executive Director, DE Criminal Justice Council</a:t>
            </a:r>
          </a:p>
          <a:p>
            <a:pPr fontAlgn="base"/>
            <a:endParaRPr lang="en-US" sz="2800" dirty="0">
              <a:solidFill>
                <a:schemeClr val="tx1"/>
              </a:solidFill>
            </a:endParaRPr>
          </a:p>
          <a:p>
            <a:pPr fontAlgn="base"/>
            <a:r>
              <a:rPr lang="en-US" sz="2800" dirty="0">
                <a:solidFill>
                  <a:schemeClr val="tx1"/>
                </a:solidFill>
              </a:rPr>
              <a:t>Stephen Hattori, Executive Director, GU Public Defender Service</a:t>
            </a:r>
          </a:p>
          <a:p>
            <a:pPr fontAlgn="base"/>
            <a:endParaRPr lang="en-US" sz="2800" dirty="0">
              <a:solidFill>
                <a:schemeClr val="tx1"/>
              </a:solidFill>
            </a:endParaRPr>
          </a:p>
          <a:p>
            <a:pPr fontAlgn="base"/>
            <a:r>
              <a:rPr lang="en-US" sz="2800" dirty="0">
                <a:solidFill>
                  <a:schemeClr val="tx1"/>
                </a:solidFill>
              </a:rPr>
              <a:t>Cathleen L.G. Moylan, Program Coordinator IV, GU Public Defender Service</a:t>
            </a:r>
          </a:p>
          <a:p>
            <a:pPr fontAlgn="base"/>
            <a:endParaRPr lang="en-US" sz="2800" dirty="0">
              <a:solidFill>
                <a:schemeClr val="tx1"/>
              </a:solidFill>
            </a:endParaRPr>
          </a:p>
          <a:p>
            <a:pPr fontAlgn="base"/>
            <a:r>
              <a:rPr lang="en-US" sz="2800" dirty="0">
                <a:solidFill>
                  <a:schemeClr val="tx1"/>
                </a:solidFill>
              </a:rPr>
              <a:t>Jonathan Sacks, Director, MI State Appellate Defender Office and Criminal Defense Resource Center</a:t>
            </a:r>
          </a:p>
        </p:txBody>
      </p:sp>
      <p:sp>
        <p:nvSpPr>
          <p:cNvPr id="4" name="Title 4"/>
          <p:cNvSpPr>
            <a:spLocks noGrp="1"/>
          </p:cNvSpPr>
          <p:nvPr>
            <p:ph type="title"/>
          </p:nvPr>
        </p:nvSpPr>
        <p:spPr>
          <a:xfrm>
            <a:off x="762000" y="381001"/>
            <a:ext cx="7772400" cy="1143000"/>
          </a:xfrm>
        </p:spPr>
        <p:txBody>
          <a:bodyPr/>
          <a:lstStyle/>
          <a:p>
            <a:pPr algn="ctr"/>
            <a:r>
              <a:rPr lang="en-US" dirty="0"/>
              <a:t>Q &amp; A</a:t>
            </a:r>
          </a:p>
        </p:txBody>
      </p:sp>
    </p:spTree>
    <p:extLst>
      <p:ext uri="{BB962C8B-B14F-4D97-AF65-F5344CB8AC3E}">
        <p14:creationId xmlns:p14="http://schemas.microsoft.com/office/powerpoint/2010/main" val="158858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7772400" cy="981076"/>
          </a:xfrm>
        </p:spPr>
        <p:txBody>
          <a:bodyPr>
            <a:normAutofit/>
          </a:bodyPr>
          <a:lstStyle/>
          <a:p>
            <a:pPr algn="ctr"/>
            <a:r>
              <a:rPr lang="en-US" sz="2800" dirty="0"/>
              <a:t>Thank You For Joining Us!</a:t>
            </a:r>
          </a:p>
        </p:txBody>
      </p:sp>
      <p:sp>
        <p:nvSpPr>
          <p:cNvPr id="6" name="Text Placeholder 5"/>
          <p:cNvSpPr>
            <a:spLocks noGrp="1"/>
          </p:cNvSpPr>
          <p:nvPr>
            <p:ph type="body" idx="1"/>
          </p:nvPr>
        </p:nvSpPr>
        <p:spPr>
          <a:xfrm>
            <a:off x="304800" y="5257800"/>
            <a:ext cx="8382000" cy="1143000"/>
          </a:xfrm>
        </p:spPr>
        <p:txBody>
          <a:bodyPr>
            <a:normAutofit fontScale="25000" lnSpcReduction="20000"/>
          </a:bodyPr>
          <a:lstStyle/>
          <a:p>
            <a:pPr lvl="0" algn="ctr" eaLnBrk="0" fontAlgn="base" hangingPunct="0">
              <a:spcAft>
                <a:spcPct val="0"/>
              </a:spcAft>
              <a:buClr>
                <a:srgbClr val="D16349"/>
              </a:buClr>
              <a:buSzPct val="85000"/>
            </a:pPr>
            <a:endParaRPr lang="en-US" sz="5600" dirty="0">
              <a:solidFill>
                <a:prstClr val="black"/>
              </a:solidFill>
              <a:latin typeface="Calibri Light"/>
            </a:endParaRPr>
          </a:p>
          <a:p>
            <a:pPr lvl="0" algn="ctr" eaLnBrk="0" fontAlgn="base" hangingPunct="0">
              <a:spcAft>
                <a:spcPct val="0"/>
              </a:spcAft>
              <a:buClr>
                <a:srgbClr val="D16349"/>
              </a:buClr>
              <a:buSzPct val="85000"/>
            </a:pPr>
            <a:endParaRPr lang="en-US" sz="5600" dirty="0">
              <a:solidFill>
                <a:prstClr val="black"/>
              </a:solidFill>
              <a:latin typeface="Calibri Light"/>
            </a:endParaRPr>
          </a:p>
          <a:p>
            <a:pPr lvl="0" algn="ctr" eaLnBrk="0" fontAlgn="base" hangingPunct="0">
              <a:spcAft>
                <a:spcPct val="0"/>
              </a:spcAft>
              <a:buClr>
                <a:srgbClr val="D16349"/>
              </a:buClr>
              <a:buSzPct val="85000"/>
            </a:pPr>
            <a:endParaRPr lang="en-US" sz="5600" dirty="0">
              <a:solidFill>
                <a:prstClr val="black"/>
              </a:solidFill>
              <a:latin typeface="Calibri Light"/>
            </a:endParaRPr>
          </a:p>
          <a:p>
            <a:pPr lvl="0" eaLnBrk="0" fontAlgn="base" hangingPunct="0">
              <a:spcAft>
                <a:spcPct val="0"/>
              </a:spcAft>
              <a:buClr>
                <a:srgbClr val="D16349"/>
              </a:buClr>
              <a:buSzPct val="85000"/>
            </a:pPr>
            <a:endParaRPr lang="en-US" sz="5600" dirty="0">
              <a:solidFill>
                <a:prstClr val="black"/>
              </a:solidFill>
              <a:latin typeface="Calibri Light"/>
            </a:endParaRPr>
          </a:p>
          <a:p>
            <a:pPr lvl="0" eaLnBrk="0" fontAlgn="base" hangingPunct="0">
              <a:spcAft>
                <a:spcPct val="0"/>
              </a:spcAft>
              <a:buClr>
                <a:srgbClr val="D16349"/>
              </a:buClr>
              <a:buSzPct val="85000"/>
            </a:pPr>
            <a:endParaRPr lang="en-US" sz="5600" dirty="0">
              <a:solidFill>
                <a:prstClr val="black"/>
              </a:solidFill>
              <a:latin typeface="Calibri Light"/>
            </a:endParaRPr>
          </a:p>
          <a:p>
            <a:pPr lvl="0" eaLnBrk="0" fontAlgn="base" hangingPunct="0">
              <a:spcAft>
                <a:spcPct val="0"/>
              </a:spcAft>
              <a:buClr>
                <a:srgbClr val="D16349"/>
              </a:buClr>
              <a:buSzPct val="85000"/>
            </a:pPr>
            <a:endParaRPr lang="en-US" sz="5600" dirty="0">
              <a:solidFill>
                <a:prstClr val="black"/>
              </a:solidFill>
              <a:latin typeface="Calibri Light"/>
            </a:endParaRPr>
          </a:p>
          <a:p>
            <a:pPr lvl="0" eaLnBrk="0" fontAlgn="base" hangingPunct="0">
              <a:spcAft>
                <a:spcPct val="0"/>
              </a:spcAft>
              <a:buClr>
                <a:srgbClr val="D16349"/>
              </a:buClr>
              <a:buSzPct val="85000"/>
            </a:pPr>
            <a:endParaRPr lang="en-US" sz="5600" dirty="0">
              <a:solidFill>
                <a:prstClr val="black"/>
              </a:solidFill>
              <a:latin typeface="Calibri Light"/>
            </a:endParaRPr>
          </a:p>
          <a:p>
            <a:pPr lvl="0" eaLnBrk="0" fontAlgn="base" hangingPunct="0">
              <a:spcAft>
                <a:spcPct val="0"/>
              </a:spcAft>
              <a:buClr>
                <a:srgbClr val="D16349"/>
              </a:buClr>
              <a:buSzPct val="85000"/>
            </a:pPr>
            <a:r>
              <a:rPr lang="en-US" sz="8000" b="1" dirty="0">
                <a:solidFill>
                  <a:prstClr val="black"/>
                </a:solidFill>
                <a:latin typeface="Calibri Light"/>
              </a:rPr>
              <a:t>NCJA Resources: </a:t>
            </a:r>
          </a:p>
          <a:p>
            <a:pPr lvl="0" eaLnBrk="0" fontAlgn="base" hangingPunct="0">
              <a:spcAft>
                <a:spcPct val="0"/>
              </a:spcAft>
              <a:buClr>
                <a:srgbClr val="D16349"/>
              </a:buClr>
              <a:buSzPct val="85000"/>
            </a:pPr>
            <a:r>
              <a:rPr lang="en-US" sz="5600" dirty="0">
                <a:solidFill>
                  <a:prstClr val="black"/>
                </a:solidFill>
                <a:latin typeface="Calibri Light"/>
              </a:rPr>
              <a:t>NCJA COVID-19 Resources: </a:t>
            </a:r>
            <a:r>
              <a:rPr lang="en-US" sz="5600" dirty="0">
                <a:hlinkClick r:id="rId3"/>
              </a:rPr>
              <a:t>https://www.ncja.org/covid-19-resources</a:t>
            </a:r>
            <a:br>
              <a:rPr lang="en-US" sz="5600" dirty="0">
                <a:solidFill>
                  <a:prstClr val="black"/>
                </a:solidFill>
                <a:latin typeface="Calibri Light"/>
              </a:rPr>
            </a:br>
            <a:endParaRPr lang="en-US" sz="5600" dirty="0">
              <a:solidFill>
                <a:prstClr val="black"/>
              </a:solidFill>
              <a:latin typeface="Calibri Light"/>
            </a:endParaRPr>
          </a:p>
          <a:p>
            <a:pPr lvl="0" eaLnBrk="0" fontAlgn="base" hangingPunct="0">
              <a:spcAft>
                <a:spcPct val="0"/>
              </a:spcAft>
              <a:buClr>
                <a:srgbClr val="D16349"/>
              </a:buClr>
              <a:buSzPct val="85000"/>
            </a:pPr>
            <a:r>
              <a:rPr lang="en-US" sz="5600" dirty="0">
                <a:solidFill>
                  <a:prstClr val="black"/>
                </a:solidFill>
                <a:latin typeface="Calibri Light"/>
              </a:rPr>
              <a:t>NCJA CESF Primer Webinar: </a:t>
            </a:r>
            <a:r>
              <a:rPr lang="en-US" sz="5600" dirty="0">
                <a:hlinkClick r:id="rId4"/>
              </a:rPr>
              <a:t>https://www.youtube.com/watch?v=lrph0uM09W4</a:t>
            </a:r>
            <a:endParaRPr lang="en-US" sz="5600" dirty="0">
              <a:solidFill>
                <a:prstClr val="black"/>
              </a:solidFill>
              <a:latin typeface="Calibri Light"/>
            </a:endParaRPr>
          </a:p>
          <a:p>
            <a:pPr lvl="0" eaLnBrk="0" fontAlgn="base" hangingPunct="0">
              <a:spcAft>
                <a:spcPct val="0"/>
              </a:spcAft>
              <a:buClr>
                <a:srgbClr val="D16349"/>
              </a:buClr>
              <a:buSzPct val="85000"/>
            </a:pPr>
            <a:endParaRPr lang="en-US" sz="5600" dirty="0">
              <a:solidFill>
                <a:prstClr val="black"/>
              </a:solidFill>
              <a:latin typeface="+mn-lt"/>
              <a:cs typeface="+mn-cs"/>
            </a:endParaRPr>
          </a:p>
          <a:p>
            <a:pPr lvl="0" eaLnBrk="0" fontAlgn="base" hangingPunct="0">
              <a:spcAft>
                <a:spcPct val="0"/>
              </a:spcAft>
              <a:buClr>
                <a:srgbClr val="D16349"/>
              </a:buClr>
              <a:buSzPct val="85000"/>
            </a:pPr>
            <a:r>
              <a:rPr lang="en-US" sz="5600" dirty="0">
                <a:solidFill>
                  <a:prstClr val="black"/>
                </a:solidFill>
                <a:latin typeface="+mn-lt"/>
                <a:cs typeface="+mn-cs"/>
              </a:rPr>
              <a:t>To learn more about the Byrne JAG Program please check out the Byrne JAG section of our website: </a:t>
            </a:r>
            <a:r>
              <a:rPr lang="en-US" sz="5600" dirty="0">
                <a:hlinkClick r:id="rId5"/>
              </a:rPr>
              <a:t>https://www.ncja.org/investing-byrne-jag</a:t>
            </a:r>
            <a:endParaRPr lang="en-US" sz="5600" dirty="0"/>
          </a:p>
          <a:p>
            <a:pPr lvl="0" eaLnBrk="0" fontAlgn="base" hangingPunct="0">
              <a:spcAft>
                <a:spcPct val="0"/>
              </a:spcAft>
              <a:buClr>
                <a:srgbClr val="D16349"/>
              </a:buClr>
              <a:buSzPct val="85000"/>
            </a:pPr>
            <a:endParaRPr lang="en-US" sz="5600" dirty="0">
              <a:solidFill>
                <a:prstClr val="black"/>
              </a:solidFill>
              <a:latin typeface="+mn-lt"/>
              <a:cs typeface="+mn-cs"/>
            </a:endParaRPr>
          </a:p>
          <a:p>
            <a:pPr lvl="0" eaLnBrk="0" fontAlgn="base" hangingPunct="0">
              <a:spcAft>
                <a:spcPct val="0"/>
              </a:spcAft>
              <a:buClr>
                <a:srgbClr val="D16349"/>
              </a:buClr>
              <a:buSzPct val="85000"/>
            </a:pPr>
            <a:r>
              <a:rPr lang="en-US" sz="5600" dirty="0">
                <a:solidFill>
                  <a:prstClr val="black"/>
                </a:solidFill>
                <a:latin typeface="+mn-lt"/>
                <a:cs typeface="+mn-cs"/>
              </a:rPr>
              <a:t>To find the SAA in your state please visit our directory: </a:t>
            </a:r>
            <a:r>
              <a:rPr lang="en-US" sz="5600" dirty="0">
                <a:hlinkClick r:id="rId6"/>
              </a:rPr>
              <a:t>https://www.ncja.org/agency-directory</a:t>
            </a:r>
            <a:endParaRPr lang="en-US" sz="5600" dirty="0"/>
          </a:p>
          <a:p>
            <a:pPr lvl="0"/>
            <a:endParaRPr lang="en-US" sz="5600" dirty="0"/>
          </a:p>
          <a:p>
            <a:pPr lvl="0"/>
            <a:r>
              <a:rPr lang="en-US" sz="8000" b="1" dirty="0">
                <a:solidFill>
                  <a:schemeClr val="tx1"/>
                </a:solidFill>
              </a:rPr>
              <a:t>NLADA Resources</a:t>
            </a:r>
          </a:p>
          <a:p>
            <a:pPr lvl="0"/>
            <a:r>
              <a:rPr lang="en-US" sz="5600" u="sng" dirty="0">
                <a:hlinkClick r:id="rId7"/>
              </a:rPr>
              <a:t>Time Sensitive Information for Defender Organizations About Federal Resources Available NOW to Assist Defender Agencies in Coronavirus Response</a:t>
            </a:r>
            <a:r>
              <a:rPr lang="en-US" sz="5600" dirty="0"/>
              <a:t> </a:t>
            </a:r>
            <a:r>
              <a:rPr lang="en-US" sz="5600" dirty="0">
                <a:solidFill>
                  <a:schemeClr val="tx1"/>
                </a:solidFill>
              </a:rPr>
              <a:t>– Information about emergency federal resources made available through the CARES Act to assist in coronavirus response</a:t>
            </a:r>
          </a:p>
          <a:p>
            <a:pPr lvl="0"/>
            <a:endParaRPr lang="en-US" sz="5600" dirty="0">
              <a:solidFill>
                <a:schemeClr val="tx1"/>
              </a:solidFill>
            </a:endParaRPr>
          </a:p>
          <a:p>
            <a:pPr lvl="0"/>
            <a:r>
              <a:rPr lang="en-US" sz="5600" u="sng">
                <a:hlinkClick r:id="rId8"/>
              </a:rPr>
              <a:t>Accessing </a:t>
            </a:r>
            <a:r>
              <a:rPr lang="en-US" sz="5600" u="sng" dirty="0">
                <a:hlinkClick r:id="rId8"/>
              </a:rPr>
              <a:t>Federal Funds for State and Local Criminal Justice Activities: The Edward Byrne Memorial Justice Assistance Grant (JAG) Program</a:t>
            </a:r>
            <a:r>
              <a:rPr lang="en-US" sz="5600" dirty="0"/>
              <a:t> </a:t>
            </a:r>
            <a:r>
              <a:rPr lang="en-US" sz="5600" dirty="0">
                <a:solidFill>
                  <a:schemeClr val="tx1"/>
                </a:solidFill>
              </a:rPr>
              <a:t>– Information about annually issued, federal formula grant program for justice activities</a:t>
            </a:r>
          </a:p>
          <a:p>
            <a:pPr lvl="0"/>
            <a:endParaRPr lang="en-US" sz="5600" dirty="0">
              <a:solidFill>
                <a:schemeClr val="tx1"/>
              </a:solidFill>
            </a:endParaRPr>
          </a:p>
          <a:p>
            <a:pPr lvl="0"/>
            <a:r>
              <a:rPr lang="en-US" sz="5600" u="sng" dirty="0">
                <a:hlinkClick r:id="rId9"/>
              </a:rPr>
              <a:t>Accessing Federal Grants, Foundation Funds and Other Supplemental Resources: A Toolkit for Public Defenders</a:t>
            </a:r>
            <a:r>
              <a:rPr lang="en-US" sz="5600" dirty="0"/>
              <a:t> </a:t>
            </a:r>
            <a:r>
              <a:rPr lang="en-US" sz="5600" dirty="0">
                <a:solidFill>
                  <a:schemeClr val="tx1"/>
                </a:solidFill>
              </a:rPr>
              <a:t>– Report with strategies for planning and funding successful projects</a:t>
            </a:r>
            <a:br>
              <a:rPr lang="en-US" sz="2800" b="1" dirty="0">
                <a:solidFill>
                  <a:schemeClr val="tx1"/>
                </a:solidFill>
                <a:latin typeface="+mn-lt"/>
                <a:cs typeface="+mn-cs"/>
              </a:rPr>
            </a:br>
            <a:endParaRPr lang="en-US" sz="2400" b="1" dirty="0">
              <a:solidFill>
                <a:srgbClr val="FF0000"/>
              </a:solidFill>
              <a:latin typeface="+mn-lt"/>
              <a:cs typeface="+mn-cs"/>
            </a:endParaRPr>
          </a:p>
          <a:p>
            <a:pPr lvl="0" algn="ctr" eaLnBrk="0" fontAlgn="base" hangingPunct="0">
              <a:spcAft>
                <a:spcPct val="0"/>
              </a:spcAft>
              <a:buClr>
                <a:srgbClr val="D16349"/>
              </a:buClr>
              <a:buSzPct val="85000"/>
            </a:pPr>
            <a:endParaRPr lang="en-US" sz="2400" b="1" dirty="0">
              <a:solidFill>
                <a:srgbClr val="FF0000"/>
              </a:solidFill>
              <a:latin typeface="+mn-lt"/>
              <a:cs typeface="+mn-cs"/>
            </a:endParaRPr>
          </a:p>
          <a:p>
            <a:pPr lvl="0" eaLnBrk="0" fontAlgn="base" hangingPunct="0">
              <a:spcAft>
                <a:spcPct val="0"/>
              </a:spcAft>
              <a:buClr>
                <a:srgbClr val="D16349"/>
              </a:buClr>
              <a:buSzPct val="85000"/>
            </a:pPr>
            <a:r>
              <a:rPr lang="en-US" sz="4400" dirty="0">
                <a:solidFill>
                  <a:prstClr val="black"/>
                </a:solidFill>
                <a:latin typeface="+mn-lt"/>
                <a:cs typeface="+mn-cs"/>
              </a:rPr>
              <a:t>This webinar series is supported by Grant No. 2019-YA-BX-K002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SMART Office, and the Office for Victims of Crime. Points of view or opinions are those of the speakers.</a:t>
            </a:r>
          </a:p>
        </p:txBody>
      </p:sp>
    </p:spTree>
    <p:extLst>
      <p:ext uri="{BB962C8B-B14F-4D97-AF65-F5344CB8AC3E}">
        <p14:creationId xmlns:p14="http://schemas.microsoft.com/office/powerpoint/2010/main" val="40017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14400" y="1828800"/>
            <a:ext cx="5867400" cy="3200400"/>
          </a:xfrm>
        </p:spPr>
        <p:txBody>
          <a:bodyPr>
            <a:normAutofit/>
          </a:bodyPr>
          <a:lstStyle/>
          <a:p>
            <a:r>
              <a:rPr lang="en-US" sz="2800" dirty="0">
                <a:solidFill>
                  <a:schemeClr val="tx1"/>
                </a:solidFill>
                <a:latin typeface="+mn-lt"/>
                <a:cs typeface="Calibri" pitchFamily="34" charset="0"/>
              </a:rPr>
              <a:t>Moderator:</a:t>
            </a:r>
          </a:p>
          <a:p>
            <a:r>
              <a:rPr lang="en-US" sz="2800" dirty="0">
                <a:solidFill>
                  <a:schemeClr val="tx1"/>
                </a:solidFill>
                <a:latin typeface="+mn-lt"/>
                <a:cs typeface="Calibri" pitchFamily="34" charset="0"/>
              </a:rPr>
              <a:t>Chris </a:t>
            </a:r>
            <a:r>
              <a:rPr lang="en-US" sz="2800" dirty="0" err="1">
                <a:solidFill>
                  <a:schemeClr val="tx1"/>
                </a:solidFill>
                <a:latin typeface="+mn-lt"/>
                <a:cs typeface="Calibri" pitchFamily="34" charset="0"/>
              </a:rPr>
              <a:t>Asplen</a:t>
            </a:r>
            <a:endParaRPr lang="en-US" sz="2800" dirty="0">
              <a:solidFill>
                <a:schemeClr val="tx1"/>
              </a:solidFill>
              <a:latin typeface="+mn-lt"/>
              <a:cs typeface="Calibri" pitchFamily="34" charset="0"/>
            </a:endParaRPr>
          </a:p>
          <a:p>
            <a:r>
              <a:rPr lang="en-US" sz="2800" dirty="0">
                <a:solidFill>
                  <a:schemeClr val="tx1"/>
                </a:solidFill>
                <a:latin typeface="+mn-lt"/>
                <a:cs typeface="Calibri" pitchFamily="34" charset="0"/>
              </a:rPr>
              <a:t>Executive Director</a:t>
            </a:r>
          </a:p>
          <a:p>
            <a:r>
              <a:rPr lang="en-US" sz="2800" dirty="0">
                <a:solidFill>
                  <a:schemeClr val="tx1"/>
                </a:solidFill>
                <a:latin typeface="+mn-lt"/>
                <a:cs typeface="Calibri" pitchFamily="34" charset="0"/>
              </a:rPr>
              <a:t>National Criminal Justice Association</a:t>
            </a:r>
          </a:p>
          <a:p>
            <a:r>
              <a:rPr lang="en-US" sz="2100" b="1" dirty="0">
                <a:solidFill>
                  <a:schemeClr val="tx1"/>
                </a:solidFill>
                <a:latin typeface="+mn-lt"/>
                <a:cs typeface="Calibri" pitchFamily="34" charset="0"/>
              </a:rPr>
              <a:t> </a:t>
            </a:r>
          </a:p>
        </p:txBody>
      </p:sp>
      <p:pic>
        <p:nvPicPr>
          <p:cNvPr id="1026" name="Picture 2" descr="Staff Picture">
            <a:extLst>
              <a:ext uri="{FF2B5EF4-FFF2-40B4-BE49-F238E27FC236}">
                <a16:creationId xmlns:a16="http://schemas.microsoft.com/office/drawing/2014/main" id="{0FFFB223-90A1-8A46-BDCD-C6A7F8834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54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931448"/>
            <a:ext cx="8458200" cy="1143000"/>
          </a:xfrm>
        </p:spPr>
        <p:txBody>
          <a:bodyPr/>
          <a:lstStyle/>
          <a:p>
            <a:pPr marL="273050" lvl="0" indent="-273050" algn="ctr" fontAlgn="base">
              <a:spcAft>
                <a:spcPct val="0"/>
              </a:spcAft>
              <a:buClr>
                <a:srgbClr val="D16349"/>
              </a:buClr>
              <a:buSzPct val="85000"/>
            </a:pPr>
            <a:r>
              <a:rPr lang="en-US" sz="2800" b="1" i="1" dirty="0">
                <a:solidFill>
                  <a:prstClr val="black"/>
                </a:solidFill>
                <a:cs typeface="Tahoma" pitchFamily="34" charset="0"/>
              </a:rPr>
              <a:t>Questions? </a:t>
            </a:r>
            <a:endParaRPr lang="en-US" sz="2400" b="1" i="1" dirty="0">
              <a:solidFill>
                <a:srgbClr val="000000"/>
              </a:solidFill>
              <a:cs typeface="+mn-cs"/>
            </a:endParaRPr>
          </a:p>
          <a:p>
            <a:endParaRPr lang="en-US" dirty="0"/>
          </a:p>
        </p:txBody>
      </p:sp>
      <p:sp>
        <p:nvSpPr>
          <p:cNvPr id="3" name="Rectangle 2">
            <a:extLst>
              <a:ext uri="{FF2B5EF4-FFF2-40B4-BE49-F238E27FC236}">
                <a16:creationId xmlns:a16="http://schemas.microsoft.com/office/drawing/2014/main" id="{9198FF1F-C07E-4833-B66C-44A049C30CC4}"/>
              </a:ext>
            </a:extLst>
          </p:cNvPr>
          <p:cNvSpPr/>
          <p:nvPr/>
        </p:nvSpPr>
        <p:spPr>
          <a:xfrm>
            <a:off x="504967" y="1981199"/>
            <a:ext cx="8458200" cy="3785652"/>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sz="2400" dirty="0">
                <a:cs typeface="Tahoma" pitchFamily="34" charset="0"/>
              </a:rPr>
              <a:t>To submit a question please use the Q &amp; A button at the bottom of your screen</a:t>
            </a:r>
          </a:p>
          <a:p>
            <a:pPr marL="285750" indent="-285750" fontAlgn="base">
              <a:spcBef>
                <a:spcPct val="0"/>
              </a:spcBef>
              <a:spcAft>
                <a:spcPct val="0"/>
              </a:spcAft>
              <a:buFont typeface="Arial" panose="020B0604020202020204" pitchFamily="34" charset="0"/>
              <a:buChar char="•"/>
            </a:pPr>
            <a:endParaRPr lang="en-US" sz="2400" dirty="0">
              <a:cs typeface="Tahoma" pitchFamily="34" charset="0"/>
            </a:endParaRPr>
          </a:p>
          <a:p>
            <a:pPr marL="285750" indent="-285750" fontAlgn="base">
              <a:spcBef>
                <a:spcPct val="0"/>
              </a:spcBef>
              <a:spcAft>
                <a:spcPct val="0"/>
              </a:spcAft>
              <a:buFont typeface="Arial" panose="020B0604020202020204" pitchFamily="34" charset="0"/>
              <a:buChar char="•"/>
            </a:pPr>
            <a:r>
              <a:rPr lang="en-US" sz="2400" dirty="0">
                <a:cs typeface="Tahoma" pitchFamily="34" charset="0"/>
              </a:rPr>
              <a:t>There will be a time for questions and answers at the end of the session </a:t>
            </a:r>
            <a:br>
              <a:rPr lang="en-US" sz="2400" dirty="0">
                <a:cs typeface="Tahoma" pitchFamily="34" charset="0"/>
              </a:rPr>
            </a:br>
            <a:endParaRPr lang="en-US" sz="2400" dirty="0">
              <a:cs typeface="Tahoma" pitchFamily="34" charset="0"/>
            </a:endParaRPr>
          </a:p>
          <a:p>
            <a:pPr marL="285750" indent="-285750" fontAlgn="base">
              <a:spcBef>
                <a:spcPct val="0"/>
              </a:spcBef>
              <a:spcAft>
                <a:spcPct val="0"/>
              </a:spcAft>
              <a:buFont typeface="Arial" panose="020B0604020202020204" pitchFamily="34" charset="0"/>
              <a:buChar char="•"/>
            </a:pPr>
            <a:r>
              <a:rPr lang="en-US" sz="2400" dirty="0">
                <a:cs typeface="Tahoma" pitchFamily="34" charset="0"/>
              </a:rPr>
              <a:t>You may submit your question at any time</a:t>
            </a:r>
          </a:p>
          <a:p>
            <a:pPr marL="285750" indent="-285750" fontAlgn="base">
              <a:spcBef>
                <a:spcPct val="0"/>
              </a:spcBef>
              <a:spcAft>
                <a:spcPct val="0"/>
              </a:spcAft>
              <a:buFont typeface="Arial" panose="020B0604020202020204" pitchFamily="34" charset="0"/>
              <a:buChar char="•"/>
            </a:pPr>
            <a:endParaRPr lang="en-US" sz="2400" dirty="0">
              <a:cs typeface="Tahoma" pitchFamily="34" charset="0"/>
            </a:endParaRPr>
          </a:p>
          <a:p>
            <a:pPr marL="285750" indent="-285750" fontAlgn="base">
              <a:spcBef>
                <a:spcPct val="0"/>
              </a:spcBef>
              <a:spcAft>
                <a:spcPct val="0"/>
              </a:spcAft>
              <a:buFont typeface="Arial" panose="020B0604020202020204" pitchFamily="34" charset="0"/>
              <a:buChar char="•"/>
            </a:pPr>
            <a:r>
              <a:rPr lang="en-US" sz="2400" dirty="0">
                <a:cs typeface="Tahoma" pitchFamily="34" charset="0"/>
              </a:rPr>
              <a:t>If you would like to communicate with NCJA staff please use the chat feature</a:t>
            </a:r>
          </a:p>
        </p:txBody>
      </p:sp>
    </p:spTree>
    <p:extLst>
      <p:ext uri="{BB962C8B-B14F-4D97-AF65-F5344CB8AC3E}">
        <p14:creationId xmlns:p14="http://schemas.microsoft.com/office/powerpoint/2010/main" val="62714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066800"/>
            <a:ext cx="7924800" cy="4724400"/>
          </a:xfrm>
        </p:spPr>
        <p:txBody>
          <a:bodyPr>
            <a:normAutofit fontScale="55000" lnSpcReduction="20000"/>
          </a:bodyPr>
          <a:lstStyle/>
          <a:p>
            <a:r>
              <a:rPr lang="en-US" sz="4400" b="1" dirty="0">
                <a:solidFill>
                  <a:schemeClr val="tx1"/>
                </a:solidFill>
                <a:latin typeface="+mn-lt"/>
                <a:cs typeface="Calibri" pitchFamily="34" charset="0"/>
              </a:rPr>
              <a:t>Presenters:</a:t>
            </a:r>
          </a:p>
          <a:p>
            <a:endParaRPr lang="en-US" sz="3400" b="1" dirty="0">
              <a:solidFill>
                <a:schemeClr val="tx1"/>
              </a:solidFill>
              <a:latin typeface="+mn-lt"/>
              <a:cs typeface="Calibri" pitchFamily="34" charset="0"/>
            </a:endParaRPr>
          </a:p>
          <a:p>
            <a:pPr fontAlgn="base"/>
            <a:r>
              <a:rPr lang="en-US" sz="3600" dirty="0" err="1">
                <a:solidFill>
                  <a:schemeClr val="tx1"/>
                </a:solidFill>
              </a:rPr>
              <a:t>Marea</a:t>
            </a:r>
            <a:r>
              <a:rPr lang="en-US" sz="3600" dirty="0">
                <a:solidFill>
                  <a:schemeClr val="tx1"/>
                </a:solidFill>
              </a:rPr>
              <a:t> Beeman, Director, Research Initiatives, Defender Legal Services, NLADA</a:t>
            </a:r>
          </a:p>
          <a:p>
            <a:pPr fontAlgn="base"/>
            <a:endParaRPr lang="en-US" sz="3600" dirty="0">
              <a:solidFill>
                <a:schemeClr val="tx1"/>
              </a:solidFill>
            </a:endParaRPr>
          </a:p>
          <a:p>
            <a:pPr fontAlgn="base"/>
            <a:r>
              <a:rPr lang="en-US" sz="3600" dirty="0">
                <a:solidFill>
                  <a:schemeClr val="tx1"/>
                </a:solidFill>
              </a:rPr>
              <a:t>Christian Kervick, Executive Director, DE Criminal Justice Council</a:t>
            </a:r>
          </a:p>
          <a:p>
            <a:pPr fontAlgn="base"/>
            <a:endParaRPr lang="en-US" sz="3600" dirty="0">
              <a:solidFill>
                <a:schemeClr val="tx1"/>
              </a:solidFill>
            </a:endParaRPr>
          </a:p>
          <a:p>
            <a:pPr fontAlgn="base"/>
            <a:r>
              <a:rPr lang="en-US" sz="3600" dirty="0">
                <a:solidFill>
                  <a:schemeClr val="tx1"/>
                </a:solidFill>
              </a:rPr>
              <a:t>Stephen Hattori, Executive Director, GU Public Defender Service</a:t>
            </a:r>
          </a:p>
          <a:p>
            <a:pPr fontAlgn="base"/>
            <a:endParaRPr lang="en-US" sz="3600" dirty="0">
              <a:solidFill>
                <a:schemeClr val="tx1"/>
              </a:solidFill>
            </a:endParaRPr>
          </a:p>
          <a:p>
            <a:pPr fontAlgn="base"/>
            <a:r>
              <a:rPr lang="en-US" sz="3600" dirty="0">
                <a:solidFill>
                  <a:schemeClr val="tx1"/>
                </a:solidFill>
              </a:rPr>
              <a:t>Cathleen L.G. Moylan, Program Coordinator IV, GU Public Defender Service</a:t>
            </a:r>
          </a:p>
          <a:p>
            <a:pPr fontAlgn="base"/>
            <a:endParaRPr lang="en-US" sz="3600" dirty="0">
              <a:solidFill>
                <a:schemeClr val="tx1"/>
              </a:solidFill>
            </a:endParaRPr>
          </a:p>
          <a:p>
            <a:pPr fontAlgn="base"/>
            <a:r>
              <a:rPr lang="en-US" sz="3600" dirty="0">
                <a:solidFill>
                  <a:schemeClr val="tx1"/>
                </a:solidFill>
              </a:rPr>
              <a:t>Jonathan Sacks, Director, MI State Appellate Defender Office and Criminal Defense Resource Center</a:t>
            </a:r>
          </a:p>
          <a:p>
            <a:pPr fontAlgn="base"/>
            <a:endParaRPr lang="en-US" dirty="0"/>
          </a:p>
          <a:p>
            <a:pPr fontAlgn="base"/>
            <a:endParaRPr lang="en-US" dirty="0"/>
          </a:p>
          <a:p>
            <a:r>
              <a:rPr lang="en-US" sz="2100" b="1" dirty="0">
                <a:solidFill>
                  <a:schemeClr val="tx1"/>
                </a:solidFill>
                <a:latin typeface="+mn-lt"/>
                <a:cs typeface="Calibri" pitchFamily="34" charset="0"/>
              </a:rPr>
              <a:t> </a:t>
            </a:r>
          </a:p>
        </p:txBody>
      </p:sp>
    </p:spTree>
    <p:extLst>
      <p:ext uri="{BB962C8B-B14F-4D97-AF65-F5344CB8AC3E}">
        <p14:creationId xmlns:p14="http://schemas.microsoft.com/office/powerpoint/2010/main" val="51887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101175" y="1223101"/>
            <a:ext cx="6391529" cy="1658072"/>
          </a:xfrm>
        </p:spPr>
        <p:txBody>
          <a:bodyPr>
            <a:normAutofit fontScale="90000"/>
          </a:bodyPr>
          <a:lstStyle/>
          <a:p>
            <a:pPr eaLnBrk="1" fontAlgn="auto" hangingPunct="1">
              <a:spcAft>
                <a:spcPts val="0"/>
              </a:spcAft>
              <a:defRPr/>
            </a:pPr>
            <a:br>
              <a:rPr lang="en-US" dirty="0"/>
            </a:br>
            <a:br>
              <a:rPr lang="en-US" dirty="0"/>
            </a:br>
            <a:br>
              <a:rPr lang="en-US" dirty="0"/>
            </a:br>
            <a:br>
              <a:rPr lang="en-US" dirty="0"/>
            </a:br>
            <a:br>
              <a:rPr lang="en-US" dirty="0"/>
            </a:br>
            <a:br>
              <a:rPr lang="en-US" dirty="0"/>
            </a:br>
            <a:r>
              <a:rPr lang="en-US" dirty="0">
                <a:latin typeface="Book Antiqua" panose="02040602050305030304" pitchFamily="18" charset="0"/>
              </a:rPr>
              <a:t>Byrne JAG Funds and CESF:  Supporting Indigent Defense Programs During Times of Crisis</a:t>
            </a:r>
          </a:p>
        </p:txBody>
      </p:sp>
      <p:sp>
        <p:nvSpPr>
          <p:cNvPr id="9219" name="Subtitle 2"/>
          <p:cNvSpPr>
            <a:spLocks noGrp="1"/>
          </p:cNvSpPr>
          <p:nvPr>
            <p:ph type="subTitle" idx="1"/>
          </p:nvPr>
        </p:nvSpPr>
        <p:spPr>
          <a:xfrm>
            <a:off x="-1546698" y="3290074"/>
            <a:ext cx="10012042" cy="900113"/>
          </a:xfrm>
        </p:spPr>
        <p:txBody>
          <a:bodyPr/>
          <a:lstStyle/>
          <a:p>
            <a:pPr marR="0" eaLnBrk="1" hangingPunct="1"/>
            <a:r>
              <a:rPr lang="en-US" altLang="en-US" sz="2400" b="1" i="1" dirty="0">
                <a:solidFill>
                  <a:schemeClr val="tx1"/>
                </a:solidFill>
                <a:latin typeface="Times New Roman" panose="02020603050405020304" pitchFamily="18" charset="0"/>
                <a:cs typeface="Times New Roman" panose="02020603050405020304" pitchFamily="18" charset="0"/>
              </a:rPr>
              <a:t>The</a:t>
            </a:r>
            <a:r>
              <a:rPr lang="en-US" altLang="en-US" sz="2550" b="1" i="1" dirty="0">
                <a:solidFill>
                  <a:schemeClr val="tx1"/>
                </a:solidFill>
                <a:latin typeface="Times New Roman" panose="02020603050405020304" pitchFamily="18" charset="0"/>
                <a:cs typeface="Times New Roman" panose="02020603050405020304" pitchFamily="18" charset="0"/>
              </a:rPr>
              <a:t> Guam Public Defender Service Corporation:    </a:t>
            </a:r>
            <a:r>
              <a:rPr lang="en-US" altLang="en-US" sz="2550" dirty="0">
                <a:latin typeface="Aparajita" pitchFamily="34" charset="0"/>
                <a:cs typeface="Aparajita" pitchFamily="34" charset="0"/>
              </a:rPr>
              <a:t>    </a:t>
            </a:r>
          </a:p>
        </p:txBody>
      </p:sp>
      <p:pic>
        <p:nvPicPr>
          <p:cNvPr id="92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4772025"/>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ubtitle 2"/>
          <p:cNvSpPr txBox="1">
            <a:spLocks/>
          </p:cNvSpPr>
          <p:nvPr/>
        </p:nvSpPr>
        <p:spPr bwMode="auto">
          <a:xfrm>
            <a:off x="656617" y="3792117"/>
            <a:ext cx="7773008" cy="4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685800" eaLnBrk="1" fontAlgn="base" hangingPunct="1">
              <a:spcBef>
                <a:spcPts val="300"/>
              </a:spcBef>
              <a:spcAft>
                <a:spcPct val="0"/>
              </a:spcAft>
              <a:buClr>
                <a:srgbClr val="2DA2BF"/>
              </a:buClr>
              <a:buSzPct val="68000"/>
              <a:defRPr/>
            </a:pPr>
            <a:r>
              <a:rPr lang="en-US" altLang="en-US" sz="2100" b="1" dirty="0">
                <a:solidFill>
                  <a:prstClr val="black"/>
                </a:solidFill>
                <a:latin typeface="Aparajita" pitchFamily="34" charset="0"/>
                <a:cs typeface="Aparajita" pitchFamily="34" charset="0"/>
              </a:rPr>
              <a:t>    Building Awareness of Indigent Defense as a Priority </a:t>
            </a:r>
          </a:p>
          <a:p>
            <a:pPr algn="r" defTabSz="685800" eaLnBrk="1" fontAlgn="base" hangingPunct="1">
              <a:spcBef>
                <a:spcPts val="300"/>
              </a:spcBef>
              <a:spcAft>
                <a:spcPct val="0"/>
              </a:spcAft>
              <a:buClr>
                <a:srgbClr val="2DA2BF"/>
              </a:buClr>
              <a:buSzPct val="68000"/>
              <a:defRPr/>
            </a:pPr>
            <a:r>
              <a:rPr lang="en-US" altLang="en-US" sz="2250" dirty="0">
                <a:solidFill>
                  <a:prstClr val="black"/>
                </a:solidFill>
                <a:latin typeface="Aparajita" pitchFamily="34" charset="0"/>
                <a:cs typeface="Aparajita" pitchFamily="34" charset="0"/>
              </a:rPr>
              <a:t>    </a:t>
            </a:r>
          </a:p>
          <a:p>
            <a:pPr algn="r" defTabSz="685800" eaLnBrk="1" fontAlgn="base" hangingPunct="1">
              <a:spcBef>
                <a:spcPts val="300"/>
              </a:spcBef>
              <a:spcAft>
                <a:spcPct val="0"/>
              </a:spcAft>
              <a:buClr>
                <a:srgbClr val="2DA2BF"/>
              </a:buClr>
              <a:buSzPct val="68000"/>
              <a:defRPr/>
            </a:pPr>
            <a:r>
              <a:rPr lang="en-US" altLang="en-US" sz="2100" dirty="0">
                <a:solidFill>
                  <a:srgbClr val="464646"/>
                </a:solidFill>
                <a:latin typeface="Aparajita" pitchFamily="34" charset="0"/>
                <a:cs typeface="Aparajita" pitchFamily="34" charset="0"/>
              </a:rPr>
              <a:t> </a:t>
            </a:r>
            <a:endParaRPr lang="en-US" altLang="en-US" sz="1050" dirty="0">
              <a:solidFill>
                <a:srgbClr val="464646"/>
              </a:solidFill>
              <a:latin typeface="Aparajita" pitchFamily="34" charset="0"/>
              <a:cs typeface="Aparajita" pitchFamily="34" charset="0"/>
            </a:endParaRPr>
          </a:p>
        </p:txBody>
      </p:sp>
      <p:cxnSp>
        <p:nvCxnSpPr>
          <p:cNvPr id="9" name="Straight Connector 8"/>
          <p:cNvCxnSpPr/>
          <p:nvPr/>
        </p:nvCxnSpPr>
        <p:spPr>
          <a:xfrm flipV="1">
            <a:off x="342901" y="3078480"/>
            <a:ext cx="8165306" cy="25857"/>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2273"/>
      </p:ext>
    </p:extLst>
  </p:cSld>
  <p:clrMapOvr>
    <a:masterClrMapping/>
  </p:clrMapOvr>
  <p:transition advTm="3768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idx="1"/>
          </p:nvPr>
        </p:nvSpPr>
        <p:spPr>
          <a:xfrm>
            <a:off x="535781" y="2077641"/>
            <a:ext cx="6686550" cy="3394472"/>
          </a:xfrm>
        </p:spPr>
        <p:txBody>
          <a:bodyPr/>
          <a:lstStyle/>
          <a:p>
            <a:pPr eaLnBrk="1" hangingPunct="1"/>
            <a:r>
              <a:rPr lang="en-US" altLang="en-US" sz="2100" dirty="0">
                <a:latin typeface="Book Antiqua" panose="02040602050305030304" pitchFamily="18" charset="0"/>
                <a:cs typeface="Aparajita" pitchFamily="34" charset="0"/>
              </a:rPr>
              <a:t>Accessing Federal Grants, Foundation Funds and Other Supplemental Resources  (New Guide)</a:t>
            </a:r>
          </a:p>
          <a:p>
            <a:pPr eaLnBrk="1" hangingPunct="1"/>
            <a:endParaRPr lang="en-US" altLang="en-US" sz="2100" dirty="0">
              <a:latin typeface="Book Antiqua" panose="02040602050305030304" pitchFamily="18" charset="0"/>
              <a:cs typeface="Aparajita" pitchFamily="34" charset="0"/>
            </a:endParaRPr>
          </a:p>
          <a:p>
            <a:pPr eaLnBrk="1" hangingPunct="1"/>
            <a:r>
              <a:rPr lang="en-US" altLang="en-US" sz="2100" dirty="0">
                <a:latin typeface="Book Antiqua" panose="02040602050305030304" pitchFamily="18" charset="0"/>
                <a:cs typeface="Aparajita" pitchFamily="34" charset="0"/>
              </a:rPr>
              <a:t>Byrne/JAG Grants </a:t>
            </a:r>
          </a:p>
          <a:p>
            <a:pPr eaLnBrk="1" hangingPunct="1"/>
            <a:endParaRPr lang="en-US" altLang="en-US" sz="2100" dirty="0">
              <a:latin typeface="Book Antiqua" panose="02040602050305030304" pitchFamily="18" charset="0"/>
              <a:cs typeface="Aparajita" pitchFamily="34" charset="0"/>
            </a:endParaRPr>
          </a:p>
          <a:p>
            <a:pPr eaLnBrk="1" hangingPunct="1"/>
            <a:r>
              <a:rPr lang="en-US" altLang="en-US" sz="2100" dirty="0">
                <a:latin typeface="Book Antiqua" panose="02040602050305030304" pitchFamily="18" charset="0"/>
                <a:cs typeface="Aparajita" pitchFamily="34" charset="0"/>
              </a:rPr>
              <a:t>Coronavirus Emergency Supplemental Funding (CESF) Program</a:t>
            </a:r>
          </a:p>
          <a:p>
            <a:pPr eaLnBrk="1" hangingPunct="1"/>
            <a:endParaRPr lang="en-US" altLang="en-US" sz="2100" dirty="0">
              <a:latin typeface="Book Antiqua" panose="02040602050305030304" pitchFamily="18" charset="0"/>
              <a:cs typeface="Aparajita" pitchFamily="34" charset="0"/>
            </a:endParaRPr>
          </a:p>
          <a:p>
            <a:pPr eaLnBrk="1" hangingPunct="1"/>
            <a:r>
              <a:rPr lang="en-US" altLang="en-US" sz="2100" dirty="0">
                <a:latin typeface="Book Antiqua" panose="02040602050305030304" pitchFamily="18" charset="0"/>
                <a:cs typeface="Aparajita" pitchFamily="34" charset="0"/>
              </a:rPr>
              <a:t>Make Your SAA Your Best Friend</a:t>
            </a: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r>
              <a:rPr lang="en-US" altLang="en-US" sz="2100" dirty="0">
                <a:latin typeface="Aparajita" pitchFamily="34" charset="0"/>
                <a:cs typeface="Aparajita" pitchFamily="34" charset="0"/>
              </a:rPr>
              <a:t>    </a:t>
            </a:r>
          </a:p>
        </p:txBody>
      </p:sp>
      <p:sp>
        <p:nvSpPr>
          <p:cNvPr id="5" name="Title 3"/>
          <p:cNvSpPr>
            <a:spLocks noGrp="1"/>
          </p:cNvSpPr>
          <p:nvPr>
            <p:ph type="title"/>
          </p:nvPr>
        </p:nvSpPr>
        <p:spPr>
          <a:xfrm>
            <a:off x="614362" y="1213247"/>
            <a:ext cx="7250450" cy="857250"/>
          </a:xfrm>
        </p:spPr>
        <p:txBody>
          <a:bodyPr/>
          <a:lstStyle/>
          <a:p>
            <a:pPr eaLnBrk="1" fontAlgn="auto" hangingPunct="1">
              <a:spcAft>
                <a:spcPts val="0"/>
              </a:spcAft>
              <a:defRPr/>
            </a:pPr>
            <a:r>
              <a:rPr lang="en-US" sz="2250" dirty="0">
                <a:latin typeface="Book Antiqua" pitchFamily="18" charset="0"/>
              </a:rPr>
              <a:t>NLADA’s Accessing Resources for Public Defenders  </a:t>
            </a:r>
          </a:p>
        </p:txBody>
      </p:sp>
      <p:cxnSp>
        <p:nvCxnSpPr>
          <p:cNvPr id="9" name="Straight Connector 8"/>
          <p:cNvCxnSpPr/>
          <p:nvPr/>
        </p:nvCxnSpPr>
        <p:spPr>
          <a:xfrm>
            <a:off x="621507" y="1950244"/>
            <a:ext cx="8008144" cy="142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620085"/>
      </p:ext>
    </p:extLst>
  </p:cSld>
  <p:clrMapOvr>
    <a:masterClrMapping/>
  </p:clrMapOvr>
  <p:transition advTm="10093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idx="1"/>
          </p:nvPr>
        </p:nvSpPr>
        <p:spPr>
          <a:xfrm>
            <a:off x="535781" y="2136006"/>
            <a:ext cx="6686550" cy="3394472"/>
          </a:xfrm>
        </p:spPr>
        <p:txBody>
          <a:bodyPr/>
          <a:lstStyle/>
          <a:p>
            <a:pPr marL="82153" indent="0" eaLnBrk="1" hangingPunct="1">
              <a:buNone/>
            </a:pPr>
            <a:endParaRPr lang="en-US" altLang="en-US" sz="2100" dirty="0">
              <a:latin typeface="Book Antiqua" panose="02040602050305030304" pitchFamily="18" charset="0"/>
              <a:cs typeface="Aparajita" pitchFamily="34" charset="0"/>
            </a:endParaRP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marL="82153" indent="0" eaLnBrk="1" hangingPunct="1">
              <a:buNone/>
            </a:pPr>
            <a:endParaRPr lang="en-US" altLang="en-US" sz="2400" b="1" dirty="0">
              <a:latin typeface="Aparajita" pitchFamily="34" charset="0"/>
              <a:cs typeface="Aparajita" pitchFamily="34" charset="0"/>
            </a:endParaRPr>
          </a:p>
        </p:txBody>
      </p:sp>
      <p:pic>
        <p:nvPicPr>
          <p:cNvPr id="4" name="Picture 3"/>
          <p:cNvPicPr>
            <a:picLocks noChangeAspect="1"/>
          </p:cNvPicPr>
          <p:nvPr/>
        </p:nvPicPr>
        <p:blipFill>
          <a:blip r:embed="rId3"/>
          <a:stretch>
            <a:fillRect/>
          </a:stretch>
        </p:blipFill>
        <p:spPr>
          <a:xfrm>
            <a:off x="2557462" y="1046157"/>
            <a:ext cx="4265666" cy="4515253"/>
          </a:xfrm>
          <a:prstGeom prst="rect">
            <a:avLst/>
          </a:prstGeom>
        </p:spPr>
      </p:pic>
    </p:spTree>
    <p:extLst>
      <p:ext uri="{BB962C8B-B14F-4D97-AF65-F5344CB8AC3E}">
        <p14:creationId xmlns:p14="http://schemas.microsoft.com/office/powerpoint/2010/main" val="187063489"/>
      </p:ext>
    </p:extLst>
  </p:cSld>
  <p:clrMapOvr>
    <a:masterClrMapping/>
  </p:clrMapOvr>
  <p:transition advTm="10093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idx="1"/>
          </p:nvPr>
        </p:nvSpPr>
        <p:spPr>
          <a:xfrm>
            <a:off x="535781" y="2136006"/>
            <a:ext cx="6686550" cy="3394472"/>
          </a:xfrm>
        </p:spPr>
        <p:txBody>
          <a:bodyPr/>
          <a:lstStyle/>
          <a:p>
            <a:pPr eaLnBrk="1" hangingPunct="1"/>
            <a:r>
              <a:rPr lang="en-US" altLang="en-US" sz="2100" dirty="0">
                <a:latin typeface="Book Antiqua" panose="02040602050305030304" pitchFamily="18" charset="0"/>
                <a:cs typeface="Aparajita" pitchFamily="34" charset="0"/>
              </a:rPr>
              <a:t>Guam application </a:t>
            </a:r>
          </a:p>
          <a:p>
            <a:pPr eaLnBrk="1" hangingPunct="1"/>
            <a:endParaRPr lang="en-US" altLang="en-US" sz="2100" dirty="0">
              <a:latin typeface="Book Antiqua" panose="02040602050305030304" pitchFamily="18" charset="0"/>
              <a:cs typeface="Aparajita" pitchFamily="34" charset="0"/>
            </a:endParaRPr>
          </a:p>
          <a:p>
            <a:pPr lvl="1" eaLnBrk="1" hangingPunct="1"/>
            <a:r>
              <a:rPr lang="en-US" altLang="en-US" sz="1800" dirty="0">
                <a:latin typeface="Book Antiqua" panose="02040602050305030304" pitchFamily="18" charset="0"/>
                <a:cs typeface="Aparajita" pitchFamily="34" charset="0"/>
              </a:rPr>
              <a:t>PPE, sanitization supplies, ambulances, nurse practitioner </a:t>
            </a:r>
          </a:p>
          <a:p>
            <a:pPr marL="294085" lvl="1" indent="0" eaLnBrk="1" hangingPunct="1">
              <a:buNone/>
            </a:pPr>
            <a:endParaRPr lang="en-US" altLang="en-US" sz="2100" dirty="0">
              <a:latin typeface="Book Antiqua" panose="02040602050305030304" pitchFamily="18" charset="0"/>
              <a:cs typeface="Aparajita" pitchFamily="34" charset="0"/>
            </a:endParaRPr>
          </a:p>
          <a:p>
            <a:pPr eaLnBrk="1" hangingPunct="1"/>
            <a:r>
              <a:rPr lang="en-US" altLang="en-US" sz="2100" dirty="0">
                <a:latin typeface="Book Antiqua" panose="02040602050305030304" pitchFamily="18" charset="0"/>
                <a:cs typeface="Aparajita" pitchFamily="34" charset="0"/>
              </a:rPr>
              <a:t>PDSC request</a:t>
            </a:r>
          </a:p>
          <a:p>
            <a:pPr lvl="1" eaLnBrk="1" hangingPunct="1"/>
            <a:r>
              <a:rPr lang="en-US" altLang="en-US" sz="1800" dirty="0">
                <a:latin typeface="Book Antiqua" panose="02040602050305030304" pitchFamily="18" charset="0"/>
                <a:cs typeface="Aparajita" pitchFamily="34" charset="0"/>
              </a:rPr>
              <a:t>Video conferencing equipment, mobile internet access, PPE, laptops </a:t>
            </a:r>
          </a:p>
          <a:p>
            <a:pPr lvl="1" eaLnBrk="1" hangingPunct="1"/>
            <a:endParaRPr lang="en-US" altLang="en-US" sz="1800" dirty="0">
              <a:latin typeface="Book Antiqua" panose="02040602050305030304" pitchFamily="18" charset="0"/>
              <a:cs typeface="Aparajita" pitchFamily="34" charset="0"/>
            </a:endParaRPr>
          </a:p>
          <a:p>
            <a:pPr eaLnBrk="1" hangingPunct="1"/>
            <a:r>
              <a:rPr lang="en-US" altLang="en-US" sz="2100" dirty="0">
                <a:latin typeface="Book Antiqua" panose="02040602050305030304" pitchFamily="18" charset="0"/>
                <a:cs typeface="Aparajita" pitchFamily="34" charset="0"/>
              </a:rPr>
              <a:t>SAA response and assistance </a:t>
            </a:r>
          </a:p>
          <a:p>
            <a:pPr lvl="1" eaLnBrk="1" hangingPunct="1"/>
            <a:endParaRPr lang="en-US" altLang="en-US" sz="2100" dirty="0">
              <a:latin typeface="Book Antiqua" panose="02040602050305030304" pitchFamily="18" charset="0"/>
              <a:cs typeface="Aparajita" pitchFamily="34" charset="0"/>
            </a:endParaRP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r>
              <a:rPr lang="en-US" altLang="en-US" sz="2100" dirty="0">
                <a:latin typeface="Aparajita" pitchFamily="34" charset="0"/>
                <a:cs typeface="Aparajita" pitchFamily="34" charset="0"/>
              </a:rPr>
              <a:t>    </a:t>
            </a:r>
          </a:p>
        </p:txBody>
      </p:sp>
      <p:sp>
        <p:nvSpPr>
          <p:cNvPr id="5" name="Title 3"/>
          <p:cNvSpPr>
            <a:spLocks noGrp="1"/>
          </p:cNvSpPr>
          <p:nvPr>
            <p:ph type="title"/>
          </p:nvPr>
        </p:nvSpPr>
        <p:spPr>
          <a:xfrm>
            <a:off x="614362" y="1213247"/>
            <a:ext cx="7250450" cy="857250"/>
          </a:xfrm>
        </p:spPr>
        <p:txBody>
          <a:bodyPr/>
          <a:lstStyle/>
          <a:p>
            <a:pPr eaLnBrk="1" fontAlgn="auto" hangingPunct="1">
              <a:spcAft>
                <a:spcPts val="0"/>
              </a:spcAft>
              <a:defRPr/>
            </a:pPr>
            <a:r>
              <a:rPr lang="en-US" sz="2250" dirty="0">
                <a:latin typeface="Book Antiqua" pitchFamily="18" charset="0"/>
              </a:rPr>
              <a:t>Guam’s CESF Program 	  </a:t>
            </a:r>
          </a:p>
        </p:txBody>
      </p:sp>
      <p:cxnSp>
        <p:nvCxnSpPr>
          <p:cNvPr id="9" name="Straight Connector 8"/>
          <p:cNvCxnSpPr/>
          <p:nvPr/>
        </p:nvCxnSpPr>
        <p:spPr>
          <a:xfrm>
            <a:off x="621507" y="1950244"/>
            <a:ext cx="8008144" cy="142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584051"/>
      </p:ext>
    </p:extLst>
  </p:cSld>
  <p:clrMapOvr>
    <a:masterClrMapping/>
  </p:clrMapOvr>
  <p:transition advTm="10093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idx="1"/>
          </p:nvPr>
        </p:nvSpPr>
        <p:spPr>
          <a:xfrm>
            <a:off x="535781" y="2063050"/>
            <a:ext cx="6686550" cy="3394472"/>
          </a:xfrm>
        </p:spPr>
        <p:txBody>
          <a:bodyPr/>
          <a:lstStyle/>
          <a:p>
            <a:pPr eaLnBrk="1" hangingPunct="1"/>
            <a:r>
              <a:rPr lang="en-US" altLang="en-US" sz="2100" dirty="0">
                <a:latin typeface="Book Antiqua" panose="02040602050305030304" pitchFamily="18" charset="0"/>
                <a:cs typeface="Aparajita" pitchFamily="34" charset="0"/>
              </a:rPr>
              <a:t>PDSC video conferencing technology proposal</a:t>
            </a:r>
          </a:p>
          <a:p>
            <a:pPr marL="82153" indent="0" eaLnBrk="1" hangingPunct="1">
              <a:buNone/>
            </a:pPr>
            <a:endParaRPr lang="en-US" altLang="en-US" sz="2100" dirty="0">
              <a:latin typeface="Book Antiqua" panose="02040602050305030304" pitchFamily="18" charset="0"/>
              <a:cs typeface="Aparajita" pitchFamily="34" charset="0"/>
            </a:endParaRPr>
          </a:p>
          <a:p>
            <a:pPr eaLnBrk="1" hangingPunct="1"/>
            <a:r>
              <a:rPr lang="en-US" altLang="en-US" sz="2100" dirty="0">
                <a:latin typeface="Book Antiqua" panose="02040602050305030304" pitchFamily="18" charset="0"/>
                <a:cs typeface="Aparajita" pitchFamily="34" charset="0"/>
              </a:rPr>
              <a:t>PDSC Public Comments Re: FY 2020 Guam Edward Byrne JAG Program</a:t>
            </a:r>
          </a:p>
          <a:p>
            <a:pPr lvl="1" eaLnBrk="1" hangingPunct="1"/>
            <a:endParaRPr lang="en-US" altLang="en-US" sz="1800" dirty="0">
              <a:latin typeface="Book Antiqua" panose="02040602050305030304" pitchFamily="18" charset="0"/>
              <a:cs typeface="Aparajita" pitchFamily="34" charset="0"/>
            </a:endParaRPr>
          </a:p>
          <a:p>
            <a:pPr lvl="1" eaLnBrk="1" hangingPunct="1"/>
            <a:r>
              <a:rPr lang="en-US" sz="1800" dirty="0">
                <a:latin typeface="Book Antiqua" panose="02040602050305030304" pitchFamily="18" charset="0"/>
              </a:rPr>
              <a:t>NLADA’s article:  “Prioritizing Indigent Defense”</a:t>
            </a:r>
          </a:p>
          <a:p>
            <a:pPr marL="294085" lvl="1" indent="0" eaLnBrk="1" hangingPunct="1">
              <a:buNone/>
            </a:pPr>
            <a:endParaRPr lang="en-US" sz="1800" dirty="0">
              <a:latin typeface="Book Antiqua" panose="02040602050305030304" pitchFamily="18" charset="0"/>
            </a:endParaRPr>
          </a:p>
          <a:p>
            <a:pPr lvl="1" eaLnBrk="1" hangingPunct="1"/>
            <a:r>
              <a:rPr lang="en-US" sz="1800" dirty="0">
                <a:latin typeface="Book Antiqua" panose="02040602050305030304" pitchFamily="18" charset="0"/>
              </a:rPr>
              <a:t>NCJA’s article:  “How States Invest Byrne JAG in Public Defense.” </a:t>
            </a:r>
            <a:endParaRPr lang="en-US" altLang="en-US" sz="1800" dirty="0">
              <a:latin typeface="Book Antiqua" panose="02040602050305030304" pitchFamily="18" charset="0"/>
              <a:cs typeface="Aparajita" pitchFamily="34" charset="0"/>
            </a:endParaRPr>
          </a:p>
          <a:p>
            <a:pPr eaLnBrk="1" hangingPunct="1"/>
            <a:endParaRPr lang="en-US" altLang="en-US" sz="2100" dirty="0">
              <a:latin typeface="Book Antiqua" panose="02040602050305030304" pitchFamily="18" charset="0"/>
              <a:cs typeface="Aparajita" pitchFamily="34" charset="0"/>
            </a:endParaRPr>
          </a:p>
          <a:p>
            <a:pPr marL="82153" indent="0" eaLnBrk="1" hangingPunct="1">
              <a:buNone/>
            </a:pPr>
            <a:endParaRPr lang="en-US" altLang="en-US" sz="2100" dirty="0">
              <a:latin typeface="Book Antiqua" panose="02040602050305030304" pitchFamily="18" charset="0"/>
              <a:cs typeface="Aparajita" pitchFamily="34" charset="0"/>
            </a:endParaRPr>
          </a:p>
          <a:p>
            <a:pPr marL="82153" indent="0" eaLnBrk="1" hangingPunct="1">
              <a:buNone/>
            </a:pPr>
            <a:endParaRPr lang="en-US" altLang="en-US" sz="2100" dirty="0">
              <a:latin typeface="Book Antiqua" panose="02040602050305030304" pitchFamily="18" charset="0"/>
              <a:cs typeface="Aparajita" pitchFamily="34" charset="0"/>
            </a:endParaRPr>
          </a:p>
          <a:p>
            <a:pPr eaLnBrk="1" hangingPunct="1"/>
            <a:endParaRPr lang="en-US" altLang="en-US" sz="2100" dirty="0">
              <a:latin typeface="Book Antiqua" panose="02040602050305030304" pitchFamily="18" charset="0"/>
              <a:cs typeface="Aparajita" pitchFamily="34" charset="0"/>
            </a:endParaRPr>
          </a:p>
          <a:p>
            <a:pPr lvl="1" eaLnBrk="1" hangingPunct="1"/>
            <a:endParaRPr lang="en-US" altLang="en-US" sz="2100" dirty="0">
              <a:latin typeface="Book Antiqua" panose="02040602050305030304" pitchFamily="18" charset="0"/>
              <a:cs typeface="Aparajita" pitchFamily="34" charset="0"/>
            </a:endParaRPr>
          </a:p>
          <a:p>
            <a:pPr eaLnBrk="1" hangingPunct="1">
              <a:buFont typeface="Wingdings 3" panose="05040102010807070707" pitchFamily="18" charset="2"/>
              <a:buNone/>
            </a:pPr>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endParaRPr lang="en-US" altLang="en-US" sz="2400" b="1" dirty="0">
              <a:latin typeface="Aparajita" pitchFamily="34" charset="0"/>
              <a:cs typeface="Aparajita" pitchFamily="34" charset="0"/>
            </a:endParaRPr>
          </a:p>
          <a:p>
            <a:pPr eaLnBrk="1" hangingPunct="1"/>
            <a:r>
              <a:rPr lang="en-US" altLang="en-US" sz="2100" dirty="0">
                <a:latin typeface="Aparajita" pitchFamily="34" charset="0"/>
                <a:cs typeface="Aparajita" pitchFamily="34" charset="0"/>
              </a:rPr>
              <a:t>    </a:t>
            </a:r>
          </a:p>
        </p:txBody>
      </p:sp>
      <p:sp>
        <p:nvSpPr>
          <p:cNvPr id="5" name="Title 3"/>
          <p:cNvSpPr>
            <a:spLocks noGrp="1"/>
          </p:cNvSpPr>
          <p:nvPr>
            <p:ph type="title"/>
          </p:nvPr>
        </p:nvSpPr>
        <p:spPr>
          <a:xfrm>
            <a:off x="614362" y="1213247"/>
            <a:ext cx="7250450" cy="857250"/>
          </a:xfrm>
        </p:spPr>
        <p:txBody>
          <a:bodyPr/>
          <a:lstStyle/>
          <a:p>
            <a:pPr eaLnBrk="1" fontAlgn="auto" hangingPunct="1">
              <a:spcAft>
                <a:spcPts val="0"/>
              </a:spcAft>
              <a:defRPr/>
            </a:pPr>
            <a:r>
              <a:rPr lang="en-US" sz="2250" dirty="0">
                <a:latin typeface="Book Antiqua" pitchFamily="18" charset="0"/>
              </a:rPr>
              <a:t>Byrne/JAG  	  </a:t>
            </a:r>
          </a:p>
        </p:txBody>
      </p:sp>
      <p:cxnSp>
        <p:nvCxnSpPr>
          <p:cNvPr id="9" name="Straight Connector 8"/>
          <p:cNvCxnSpPr/>
          <p:nvPr/>
        </p:nvCxnSpPr>
        <p:spPr>
          <a:xfrm>
            <a:off x="621507" y="1950244"/>
            <a:ext cx="8008144" cy="1428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515406"/>
      </p:ext>
    </p:extLst>
  </p:cSld>
  <p:clrMapOvr>
    <a:masterClrMapping/>
  </p:clrMapOvr>
  <p:transition advTm="100938"/>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NCJA Theme">
      <a:dk1>
        <a:srgbClr val="000000"/>
      </a:dk1>
      <a:lt1>
        <a:srgbClr val="FFFFFF"/>
      </a:lt1>
      <a:dk2>
        <a:srgbClr val="1B3664"/>
      </a:dk2>
      <a:lt2>
        <a:srgbClr val="F2F2F2"/>
      </a:lt2>
      <a:accent1>
        <a:srgbClr val="23507E"/>
      </a:accent1>
      <a:accent2>
        <a:srgbClr val="72A3D6"/>
      </a:accent2>
      <a:accent3>
        <a:srgbClr val="898268"/>
      </a:accent3>
      <a:accent4>
        <a:srgbClr val="FEBB00"/>
      </a:accent4>
      <a:accent5>
        <a:srgbClr val="DC5924"/>
      </a:accent5>
      <a:accent6>
        <a:srgbClr val="B4B392"/>
      </a:accent6>
      <a:hlink>
        <a:srgbClr val="0AB1C8"/>
      </a:hlink>
      <a:folHlink>
        <a:srgbClr val="954ECA"/>
      </a:folHlink>
    </a:clrScheme>
    <a:fontScheme name="NCJA Powerpoint">
      <a:majorFont>
        <a:latin typeface="Helvetica"/>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uter space template">
  <a:themeElements>
    <a:clrScheme name="outer space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uter spa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uter space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uter spac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uter space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uter space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uter space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uter space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uter space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uter space template">
  <a:themeElements>
    <a:clrScheme name="outer space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uter spa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uter space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uter spac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uter space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uter space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uter space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uter space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uter space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050E640F155948AD89868C6E31CDEE" ma:contentTypeVersion="13" ma:contentTypeDescription="Create a new document." ma:contentTypeScope="" ma:versionID="c63f465bc247da15094ac284b3162ffb">
  <xsd:schema xmlns:xsd="http://www.w3.org/2001/XMLSchema" xmlns:xs="http://www.w3.org/2001/XMLSchema" xmlns:p="http://schemas.microsoft.com/office/2006/metadata/properties" xmlns:ns2="fbd41786-d528-412a-9ed7-d2cd21e24020" xmlns:ns3="616e4b54-d2f2-449b-8c9a-8c5be1fbe80e" targetNamespace="http://schemas.microsoft.com/office/2006/metadata/properties" ma:root="true" ma:fieldsID="db743a591bc96817a29c43dd019465d9" ns2:_="" ns3:_="">
    <xsd:import namespace="fbd41786-d528-412a-9ed7-d2cd21e24020"/>
    <xsd:import namespace="616e4b54-d2f2-449b-8c9a-8c5be1fbe8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Dat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d41786-d528-412a-9ed7-d2cd21e240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Date" ma:index="18" nillable="true" ma:displayName="Date" ma:format="DateOnly" ma:internalName="Dat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6e4b54-d2f2-449b-8c9a-8c5be1fbe8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fbd41786-d528-412a-9ed7-d2cd21e24020" xsi:nil="true"/>
  </documentManagement>
</p:properties>
</file>

<file path=customXml/itemProps1.xml><?xml version="1.0" encoding="utf-8"?>
<ds:datastoreItem xmlns:ds="http://schemas.openxmlformats.org/officeDocument/2006/customXml" ds:itemID="{4F495F5E-0440-4966-A32C-CDA46DE898C1}">
  <ds:schemaRefs>
    <ds:schemaRef ds:uri="http://schemas.microsoft.com/sharepoint/v3/contenttype/forms"/>
  </ds:schemaRefs>
</ds:datastoreItem>
</file>

<file path=customXml/itemProps2.xml><?xml version="1.0" encoding="utf-8"?>
<ds:datastoreItem xmlns:ds="http://schemas.openxmlformats.org/officeDocument/2006/customXml" ds:itemID="{680D38F3-9154-4D64-A4C3-5CB56DD7B71F}"/>
</file>

<file path=customXml/itemProps3.xml><?xml version="1.0" encoding="utf-8"?>
<ds:datastoreItem xmlns:ds="http://schemas.openxmlformats.org/officeDocument/2006/customXml" ds:itemID="{1CEDD0E1-8C0C-4701-AA75-C810A5F83CAE}">
  <ds:schemaRefs>
    <ds:schemaRef ds:uri="http://schemas.microsoft.com/office/2006/metadata/properties"/>
    <ds:schemaRef ds:uri="http://schemas.microsoft.com/office/infopath/2007/PartnerControls"/>
    <ds:schemaRef ds:uri="fbd41786-d528-412a-9ed7-d2cd21e24020"/>
  </ds:schemaRefs>
</ds:datastoreItem>
</file>

<file path=docProps/app.xml><?xml version="1.0" encoding="utf-8"?>
<Properties xmlns="http://schemas.openxmlformats.org/officeDocument/2006/extended-properties" xmlns:vt="http://schemas.openxmlformats.org/officeDocument/2006/docPropsVTypes">
  <Template/>
  <TotalTime>4458</TotalTime>
  <Words>696</Words>
  <Application>Microsoft Office PowerPoint</Application>
  <PresentationFormat>On-screen Show (4:3)</PresentationFormat>
  <Paragraphs>166</Paragraphs>
  <Slides>12</Slides>
  <Notes>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Aparajita</vt:lpstr>
      <vt:lpstr>Arial</vt:lpstr>
      <vt:lpstr>Book Antiqua</vt:lpstr>
      <vt:lpstr>Calibri</vt:lpstr>
      <vt:lpstr>Calibri Light</vt:lpstr>
      <vt:lpstr>Helvetica</vt:lpstr>
      <vt:lpstr>Lucida Sans Unicode</vt:lpstr>
      <vt:lpstr>Times New Roman</vt:lpstr>
      <vt:lpstr>Verdana</vt:lpstr>
      <vt:lpstr>Wingdings</vt:lpstr>
      <vt:lpstr>Wingdings 2</vt:lpstr>
      <vt:lpstr>Wingdings 3</vt:lpstr>
      <vt:lpstr>Office Theme</vt:lpstr>
      <vt:lpstr>outer space template</vt:lpstr>
      <vt:lpstr>1_outer space template</vt:lpstr>
      <vt:lpstr>Concourse</vt:lpstr>
      <vt:lpstr>Supporting Indigent Defense Programs During Times of Crisis</vt:lpstr>
      <vt:lpstr>PowerPoint Presentation</vt:lpstr>
      <vt:lpstr>PowerPoint Presentation</vt:lpstr>
      <vt:lpstr>PowerPoint Presentation</vt:lpstr>
      <vt:lpstr>      Byrne JAG Funds and CESF:  Supporting Indigent Defense Programs During Times of Crisis</vt:lpstr>
      <vt:lpstr>NLADA’s Accessing Resources for Public Defenders  </vt:lpstr>
      <vt:lpstr>PowerPoint Presentation</vt:lpstr>
      <vt:lpstr>Guam’s CESF Program    </vt:lpstr>
      <vt:lpstr>Byrne/JAG     </vt:lpstr>
      <vt:lpstr>Thank You</vt:lpstr>
      <vt:lpstr>Q &amp; A</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Janene Scelza</dc:creator>
  <cp:lastModifiedBy>Bethany Broida</cp:lastModifiedBy>
  <cp:revision>210</cp:revision>
  <cp:lastPrinted>2013-06-10T21:32:34Z</cp:lastPrinted>
  <dcterms:created xsi:type="dcterms:W3CDTF">2012-12-20T13:16:09Z</dcterms:created>
  <dcterms:modified xsi:type="dcterms:W3CDTF">2020-07-22T19:32:43Z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0x01010021050E640F155948AD89868C6E31CDEE</vt:lpwstr>
  </property>
</Properties>
</file>